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xml" ContentType="application/inkml+xml"/>
  <Override PartName="/ppt/notesSlides/notesSlide62.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2"/>
  </p:notesMasterIdLst>
  <p:sldIdLst>
    <p:sldId id="257" r:id="rId3"/>
    <p:sldId id="473" r:id="rId4"/>
    <p:sldId id="258" r:id="rId5"/>
    <p:sldId id="286" r:id="rId6"/>
    <p:sldId id="469" r:id="rId7"/>
    <p:sldId id="497" r:id="rId8"/>
    <p:sldId id="498" r:id="rId9"/>
    <p:sldId id="499" r:id="rId10"/>
    <p:sldId id="472" r:id="rId11"/>
    <p:sldId id="500" r:id="rId12"/>
    <p:sldId id="370" r:id="rId13"/>
    <p:sldId id="476" r:id="rId14"/>
    <p:sldId id="477" r:id="rId15"/>
    <p:sldId id="475" r:id="rId16"/>
    <p:sldId id="478" r:id="rId17"/>
    <p:sldId id="427" r:id="rId18"/>
    <p:sldId id="480" r:id="rId19"/>
    <p:sldId id="268" r:id="rId20"/>
    <p:sldId id="276" r:id="rId21"/>
    <p:sldId id="517" r:id="rId22"/>
    <p:sldId id="518" r:id="rId23"/>
    <p:sldId id="481" r:id="rId24"/>
    <p:sldId id="520" r:id="rId25"/>
    <p:sldId id="521" r:id="rId26"/>
    <p:sldId id="482" r:id="rId27"/>
    <p:sldId id="522" r:id="rId28"/>
    <p:sldId id="470" r:id="rId29"/>
    <p:sldId id="484" r:id="rId30"/>
    <p:sldId id="489" r:id="rId31"/>
    <p:sldId id="501" r:id="rId32"/>
    <p:sldId id="502" r:id="rId33"/>
    <p:sldId id="259" r:id="rId34"/>
    <p:sldId id="260" r:id="rId35"/>
    <p:sldId id="261" r:id="rId36"/>
    <p:sldId id="262" r:id="rId37"/>
    <p:sldId id="263" r:id="rId38"/>
    <p:sldId id="264" r:id="rId39"/>
    <p:sldId id="265" r:id="rId40"/>
    <p:sldId id="266" r:id="rId41"/>
    <p:sldId id="267" r:id="rId42"/>
    <p:sldId id="503" r:id="rId43"/>
    <p:sldId id="485" r:id="rId44"/>
    <p:sldId id="318" r:id="rId45"/>
    <p:sldId id="319" r:id="rId46"/>
    <p:sldId id="516" r:id="rId47"/>
    <p:sldId id="504" r:id="rId48"/>
    <p:sldId id="505" r:id="rId49"/>
    <p:sldId id="506" r:id="rId50"/>
    <p:sldId id="507" r:id="rId51"/>
    <p:sldId id="508" r:id="rId52"/>
    <p:sldId id="509" r:id="rId53"/>
    <p:sldId id="510" r:id="rId54"/>
    <p:sldId id="511" r:id="rId55"/>
    <p:sldId id="512" r:id="rId56"/>
    <p:sldId id="513" r:id="rId57"/>
    <p:sldId id="514" r:id="rId58"/>
    <p:sldId id="515" r:id="rId59"/>
    <p:sldId id="269" r:id="rId60"/>
    <p:sldId id="486" r:id="rId61"/>
    <p:sldId id="483" r:id="rId62"/>
    <p:sldId id="490" r:id="rId63"/>
    <p:sldId id="494" r:id="rId64"/>
    <p:sldId id="495" r:id="rId65"/>
    <p:sldId id="491" r:id="rId66"/>
    <p:sldId id="288" r:id="rId67"/>
    <p:sldId id="364" r:id="rId68"/>
    <p:sldId id="324" r:id="rId69"/>
    <p:sldId id="365" r:id="rId70"/>
    <p:sldId id="492" r:id="rId71"/>
    <p:sldId id="367" r:id="rId72"/>
    <p:sldId id="368" r:id="rId73"/>
    <p:sldId id="369" r:id="rId74"/>
    <p:sldId id="493" r:id="rId75"/>
    <p:sldId id="371" r:id="rId76"/>
    <p:sldId id="372" r:id="rId77"/>
    <p:sldId id="366" r:id="rId78"/>
    <p:sldId id="444" r:id="rId79"/>
    <p:sldId id="401" r:id="rId80"/>
    <p:sldId id="400" r:id="rId81"/>
  </p:sldIdLst>
  <p:sldSz cx="12192000" cy="6858000"/>
  <p:notesSz cx="6832600" cy="996315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erine Gutiérrez" initials="KG" lastIdx="9" clrIdx="0">
    <p:extLst>
      <p:ext uri="{19B8F6BF-5375-455C-9EA6-DF929625EA0E}">
        <p15:presenceInfo xmlns:p15="http://schemas.microsoft.com/office/powerpoint/2012/main" userId="c05575c3635aa5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CD"/>
    <a:srgbClr val="EC8549"/>
    <a:srgbClr val="F8D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78680" autoAdjust="0"/>
  </p:normalViewPr>
  <p:slideViewPr>
    <p:cSldViewPr snapToGrid="0">
      <p:cViewPr varScale="1">
        <p:scale>
          <a:sx n="64" d="100"/>
          <a:sy n="64" d="100"/>
        </p:scale>
        <p:origin x="118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95D89-BE82-47AE-9309-BD09B8B6BBA4}" type="doc">
      <dgm:prSet loTypeId="urn:microsoft.com/office/officeart/2009/3/layout/IncreasingArrowsProcess" loCatId="process"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ANALISIS DE EQUILIBRIO GENERAL</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83720F3-2636-4612-ABCC-4874BD68A8B9}">
      <dgm:prSet phldrT="[Texto]"/>
      <dgm:spPr/>
      <dgm:t>
        <a:bodyPr/>
        <a:lstStyle/>
        <a:p>
          <a:pPr algn="just"/>
          <a:r>
            <a:rPr lang="es-PE" dirty="0"/>
            <a:t>ANALISIS DE EQUILIBRIO PARCIAL</a:t>
          </a:r>
          <a:endParaRPr lang="en-US" dirty="0"/>
        </a:p>
      </dgm:t>
    </dgm:pt>
    <dgm:pt modelId="{1F9B1F2B-3309-4BBE-8651-A41D91B9CE6F}" type="parTrans" cxnId="{2E8FDCB5-EEA4-4313-9F85-BF219C9887B4}">
      <dgm:prSet/>
      <dgm:spPr/>
      <dgm:t>
        <a:bodyPr/>
        <a:lstStyle/>
        <a:p>
          <a:endParaRPr lang="en-US"/>
        </a:p>
      </dgm:t>
    </dgm:pt>
    <dgm:pt modelId="{1C8DFA48-38B7-4C29-B24E-AFE0657D0565}" type="sibTrans" cxnId="{2E8FDCB5-EEA4-4313-9F85-BF219C9887B4}">
      <dgm:prSet/>
      <dgm:spPr/>
      <dgm:t>
        <a:bodyPr/>
        <a:lstStyle/>
        <a:p>
          <a:endParaRPr lang="en-US"/>
        </a:p>
      </dgm:t>
    </dgm:pt>
    <dgm:pt modelId="{0718A680-7C40-477E-9C22-C9D44FB1729A}">
      <dgm:prSet phldrT="[Texto]" custT="1"/>
      <dgm:spPr/>
      <dgm:t>
        <a:bodyPr/>
        <a:lstStyle/>
        <a:p>
          <a:pPr algn="just"/>
          <a:r>
            <a:rPr lang="es-ES" sz="2500" dirty="0"/>
            <a:t>-En este caso nos enfocamos en el análisis de la oferta y la demanda de un solo mercado.</a:t>
          </a:r>
          <a:endParaRPr lang="es-PE" sz="1600" dirty="0"/>
        </a:p>
      </dgm:t>
    </dgm:pt>
    <dgm:pt modelId="{EE89AD95-DE4A-4B05-8044-F6A1B4D51EB6}" type="parTrans" cxnId="{72D8F2E5-946A-4272-B205-2AFDC2872F91}">
      <dgm:prSet/>
      <dgm:spPr/>
      <dgm:t>
        <a:bodyPr/>
        <a:lstStyle/>
        <a:p>
          <a:endParaRPr lang="en-US"/>
        </a:p>
      </dgm:t>
    </dgm:pt>
    <dgm:pt modelId="{DCB8F948-6832-4035-BB56-9C92B58D6BA0}" type="sibTrans" cxnId="{72D8F2E5-946A-4272-B205-2AFDC2872F91}">
      <dgm:prSet/>
      <dgm:spPr/>
      <dgm:t>
        <a:bodyPr/>
        <a:lstStyle/>
        <a:p>
          <a:endParaRPr lang="en-US"/>
        </a:p>
      </dgm:t>
    </dgm:pt>
    <dgm:pt modelId="{29E22489-2C21-4749-9865-A053F8B0D94A}">
      <dgm:prSet phldrT="[Texto]"/>
      <dgm:spPr/>
      <dgm:t>
        <a:bodyPr/>
        <a:lstStyle/>
        <a:p>
          <a:pPr marL="0" indent="0" algn="just">
            <a:tabLst>
              <a:tab pos="442913" algn="l"/>
            </a:tabLst>
          </a:pPr>
          <a:r>
            <a:rPr lang="es-ES"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dirty="0"/>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102B908E-ACA5-45A6-AD8D-9E96E1BB14BD}">
      <dgm:prSet phldrT="[Texto]"/>
      <dgm:spPr/>
      <dgm:t>
        <a:bodyPr/>
        <a:lstStyle/>
        <a:p>
          <a:pPr marL="0" indent="0" algn="just">
            <a:tabLst>
              <a:tab pos="442913" algn="l"/>
            </a:tabLst>
          </a:pPr>
          <a:r>
            <a:rPr lang="en-US" dirty="0"/>
            <a:t>- Nos </a:t>
          </a:r>
          <a:r>
            <a:rPr lang="en-US" dirty="0" err="1"/>
            <a:t>centramos</a:t>
          </a:r>
          <a:r>
            <a:rPr lang="en-US" dirty="0"/>
            <a:t> </a:t>
          </a:r>
          <a:r>
            <a:rPr lang="en-US" dirty="0" err="1"/>
            <a:t>en</a:t>
          </a:r>
          <a:r>
            <a:rPr lang="en-US" dirty="0"/>
            <a:t> mercados </a:t>
          </a:r>
          <a:r>
            <a:rPr lang="en-US" dirty="0" err="1"/>
            <a:t>similares</a:t>
          </a:r>
          <a:r>
            <a:rPr lang="en-US" dirty="0"/>
            <a:t> o </a:t>
          </a:r>
          <a:r>
            <a:rPr lang="en-US" dirty="0" err="1"/>
            <a:t>comparables</a:t>
          </a:r>
          <a:endParaRPr lang="en-US" dirty="0"/>
        </a:p>
      </dgm:t>
    </dgm:pt>
    <dgm:pt modelId="{C9D7545A-A571-4364-9B69-4553F12C205C}" type="parTrans" cxnId="{B30804E8-D278-43FC-BB4A-C80213D9F46D}">
      <dgm:prSet/>
      <dgm:spPr/>
      <dgm:t>
        <a:bodyPr/>
        <a:lstStyle/>
        <a:p>
          <a:endParaRPr lang="en-US"/>
        </a:p>
      </dgm:t>
    </dgm:pt>
    <dgm:pt modelId="{633BD20A-93F8-4C43-89A5-86557928C829}" type="sibTrans" cxnId="{B30804E8-D278-43FC-BB4A-C80213D9F46D}">
      <dgm:prSet/>
      <dgm:spPr/>
      <dgm:t>
        <a:bodyPr/>
        <a:lstStyle/>
        <a:p>
          <a:endParaRPr lang="en-US"/>
        </a:p>
      </dgm:t>
    </dgm:pt>
    <dgm:pt modelId="{1056BE5B-7046-42F8-A281-54AD428CC79B}">
      <dgm:prSet phldrT="[Texto]" custT="1"/>
      <dgm:spPr/>
      <dgm:t>
        <a:bodyPr/>
        <a:lstStyle/>
        <a:p>
          <a:pPr algn="just"/>
          <a:r>
            <a:rPr lang="es-ES" sz="2500" dirty="0"/>
            <a:t>-Los productos y mercados complementarios o sustitutos no son tomados en consideración.</a:t>
          </a:r>
        </a:p>
        <a:p>
          <a:pPr algn="just"/>
          <a:endParaRPr lang="es-ES" sz="2500" dirty="0"/>
        </a:p>
        <a:p>
          <a:pPr algn="just"/>
          <a:r>
            <a:rPr lang="es-ES" sz="1600" dirty="0"/>
            <a:t>(AUTOR</a:t>
          </a:r>
          <a:r>
            <a:rPr lang="es-PE" sz="1600" dirty="0"/>
            <a:t>, AÑO)</a:t>
          </a:r>
        </a:p>
      </dgm:t>
    </dgm:pt>
    <dgm:pt modelId="{CDD99576-27FB-4A81-9F34-10F3754AEAAC}" type="parTrans" cxnId="{B4F133E3-0264-44D9-B21D-F395DCEFE645}">
      <dgm:prSet/>
      <dgm:spPr/>
      <dgm:t>
        <a:bodyPr/>
        <a:lstStyle/>
        <a:p>
          <a:endParaRPr lang="en-US"/>
        </a:p>
      </dgm:t>
    </dgm:pt>
    <dgm:pt modelId="{2274F843-9439-4836-BCC3-7C8EAED04B13}" type="sibTrans" cxnId="{B4F133E3-0264-44D9-B21D-F395DCEFE645}">
      <dgm:prSet/>
      <dgm:spPr/>
      <dgm:t>
        <a:bodyPr/>
        <a:lstStyle/>
        <a:p>
          <a:endParaRPr lang="en-US"/>
        </a:p>
      </dgm:t>
    </dgm:pt>
    <dgm:pt modelId="{BE7C6DFC-8A6F-4E49-8B11-8DF09740AE3A}" type="pres">
      <dgm:prSet presAssocID="{31D95D89-BE82-47AE-9309-BD09B8B6BBA4}" presName="Name0" presStyleCnt="0">
        <dgm:presLayoutVars>
          <dgm:chMax val="5"/>
          <dgm:chPref val="5"/>
          <dgm:dir/>
          <dgm:animLvl val="lvl"/>
        </dgm:presLayoutVars>
      </dgm:prSet>
      <dgm:spPr/>
    </dgm:pt>
    <dgm:pt modelId="{8AD7780D-A467-4D90-BD5A-7B33652858CD}" type="pres">
      <dgm:prSet presAssocID="{A71D97E1-5FB2-4C27-B971-9F3CDA961463}" presName="parentText1" presStyleLbl="node1" presStyleIdx="0" presStyleCnt="2">
        <dgm:presLayoutVars>
          <dgm:chMax/>
          <dgm:chPref val="3"/>
          <dgm:bulletEnabled val="1"/>
        </dgm:presLayoutVars>
      </dgm:prSet>
      <dgm:spPr/>
    </dgm:pt>
    <dgm:pt modelId="{D55C75C6-A4C6-4F1F-BAFC-32B4681DE2CB}" type="pres">
      <dgm:prSet presAssocID="{A71D97E1-5FB2-4C27-B971-9F3CDA961463}" presName="childText1" presStyleLbl="solidAlignAcc1" presStyleIdx="0" presStyleCnt="2" custLinFactNeighborX="-4946">
        <dgm:presLayoutVars>
          <dgm:chMax val="0"/>
          <dgm:chPref val="0"/>
          <dgm:bulletEnabled val="1"/>
        </dgm:presLayoutVars>
      </dgm:prSet>
      <dgm:spPr/>
    </dgm:pt>
    <dgm:pt modelId="{D91399C0-09A6-46ED-BAF3-9B5B74E2B93C}" type="pres">
      <dgm:prSet presAssocID="{283720F3-2636-4612-ABCC-4874BD68A8B9}" presName="parentText2" presStyleLbl="node1" presStyleIdx="1" presStyleCnt="2">
        <dgm:presLayoutVars>
          <dgm:chMax/>
          <dgm:chPref val="3"/>
          <dgm:bulletEnabled val="1"/>
        </dgm:presLayoutVars>
      </dgm:prSet>
      <dgm:spPr/>
    </dgm:pt>
    <dgm:pt modelId="{DAF4CAB5-FA25-46A4-AE9C-F6F309A37592}" type="pres">
      <dgm:prSet presAssocID="{283720F3-2636-4612-ABCC-4874BD68A8B9}" presName="childText2" presStyleLbl="solidAlignAcc1" presStyleIdx="1" presStyleCnt="2">
        <dgm:presLayoutVars>
          <dgm:chMax val="0"/>
          <dgm:chPref val="0"/>
          <dgm:bulletEnabled val="1"/>
        </dgm:presLayoutVars>
      </dgm:prSet>
      <dgm:spPr/>
    </dgm:pt>
  </dgm:ptLst>
  <dgm:cxnLst>
    <dgm:cxn modelId="{B00A1B3A-C974-467A-BF9D-6501E3EE7007}" srcId="{A71D97E1-5FB2-4C27-B971-9F3CDA961463}" destId="{29E22489-2C21-4749-9865-A053F8B0D94A}" srcOrd="0" destOrd="0" parTransId="{040B2A74-795D-4EF7-AD8F-ABB469F5063F}" sibTransId="{C5923F63-E352-45A8-869C-90874DC00AC4}"/>
    <dgm:cxn modelId="{20129A66-734E-4714-A523-E9719953B451}" type="presOf" srcId="{102B908E-ACA5-45A6-AD8D-9E96E1BB14BD}" destId="{D55C75C6-A4C6-4F1F-BAFC-32B4681DE2CB}" srcOrd="0" destOrd="1" presId="urn:microsoft.com/office/officeart/2009/3/layout/IncreasingArrowsProcess"/>
    <dgm:cxn modelId="{B5C1FD8C-CFCC-4EA4-B4EF-F1B919576FDE}" srcId="{31D95D89-BE82-47AE-9309-BD09B8B6BBA4}" destId="{A71D97E1-5FB2-4C27-B971-9F3CDA961463}" srcOrd="0" destOrd="0" parTransId="{E9DDD696-ACBB-4CF3-81C6-9C4774E66D3B}" sibTransId="{C52DA690-3957-4478-A1CA-75C393176DE8}"/>
    <dgm:cxn modelId="{0F05AF8F-AF84-4EF0-B2D7-B258650EF788}" type="presOf" srcId="{31D95D89-BE82-47AE-9309-BD09B8B6BBA4}" destId="{BE7C6DFC-8A6F-4E49-8B11-8DF09740AE3A}" srcOrd="0" destOrd="0" presId="urn:microsoft.com/office/officeart/2009/3/layout/IncreasingArrowsProcess"/>
    <dgm:cxn modelId="{138BC4A4-18AD-4D58-A98B-5AE28AC88EC8}" type="presOf" srcId="{283720F3-2636-4612-ABCC-4874BD68A8B9}" destId="{D91399C0-09A6-46ED-BAF3-9B5B74E2B93C}" srcOrd="0" destOrd="0" presId="urn:microsoft.com/office/officeart/2009/3/layout/IncreasingArrowsProcess"/>
    <dgm:cxn modelId="{10C713A8-9922-4B56-B895-A9F7BF8D6243}" type="presOf" srcId="{1056BE5B-7046-42F8-A281-54AD428CC79B}" destId="{DAF4CAB5-FA25-46A4-AE9C-F6F309A37592}" srcOrd="0" destOrd="1" presId="urn:microsoft.com/office/officeart/2009/3/layout/IncreasingArrowsProcess"/>
    <dgm:cxn modelId="{2E8FDCB5-EEA4-4313-9F85-BF219C9887B4}" srcId="{31D95D89-BE82-47AE-9309-BD09B8B6BBA4}" destId="{283720F3-2636-4612-ABCC-4874BD68A8B9}" srcOrd="1" destOrd="0" parTransId="{1F9B1F2B-3309-4BBE-8651-A41D91B9CE6F}" sibTransId="{1C8DFA48-38B7-4C29-B24E-AFE0657D0565}"/>
    <dgm:cxn modelId="{762157D2-8F8A-4137-82AF-FC60C348608C}" type="presOf" srcId="{29E22489-2C21-4749-9865-A053F8B0D94A}" destId="{D55C75C6-A4C6-4F1F-BAFC-32B4681DE2CB}" srcOrd="0" destOrd="0" presId="urn:microsoft.com/office/officeart/2009/3/layout/IncreasingArrowsProcess"/>
    <dgm:cxn modelId="{B4F133E3-0264-44D9-B21D-F395DCEFE645}" srcId="{283720F3-2636-4612-ABCC-4874BD68A8B9}" destId="{1056BE5B-7046-42F8-A281-54AD428CC79B}" srcOrd="1" destOrd="0" parTransId="{CDD99576-27FB-4A81-9F34-10F3754AEAAC}" sibTransId="{2274F843-9439-4836-BCC3-7C8EAED04B13}"/>
    <dgm:cxn modelId="{72D8F2E5-946A-4272-B205-2AFDC2872F91}" srcId="{283720F3-2636-4612-ABCC-4874BD68A8B9}" destId="{0718A680-7C40-477E-9C22-C9D44FB1729A}" srcOrd="0" destOrd="0" parTransId="{EE89AD95-DE4A-4B05-8044-F6A1B4D51EB6}" sibTransId="{DCB8F948-6832-4035-BB56-9C92B58D6BA0}"/>
    <dgm:cxn modelId="{B30804E8-D278-43FC-BB4A-C80213D9F46D}" srcId="{A71D97E1-5FB2-4C27-B971-9F3CDA961463}" destId="{102B908E-ACA5-45A6-AD8D-9E96E1BB14BD}" srcOrd="1" destOrd="0" parTransId="{C9D7545A-A571-4364-9B69-4553F12C205C}" sibTransId="{633BD20A-93F8-4C43-89A5-86557928C829}"/>
    <dgm:cxn modelId="{D920C0E8-C9D8-474B-A113-D08112C0F371}" type="presOf" srcId="{A71D97E1-5FB2-4C27-B971-9F3CDA961463}" destId="{8AD7780D-A467-4D90-BD5A-7B33652858CD}" srcOrd="0" destOrd="0" presId="urn:microsoft.com/office/officeart/2009/3/layout/IncreasingArrowsProcess"/>
    <dgm:cxn modelId="{6488E2EE-C652-4642-AC9D-3B663A4FBD9F}" type="presOf" srcId="{0718A680-7C40-477E-9C22-C9D44FB1729A}" destId="{DAF4CAB5-FA25-46A4-AE9C-F6F309A37592}" srcOrd="0" destOrd="0" presId="urn:microsoft.com/office/officeart/2009/3/layout/IncreasingArrowsProcess"/>
    <dgm:cxn modelId="{B500885E-D546-4862-8B7A-4A550A3808A1}" type="presParOf" srcId="{BE7C6DFC-8A6F-4E49-8B11-8DF09740AE3A}" destId="{8AD7780D-A467-4D90-BD5A-7B33652858CD}" srcOrd="0" destOrd="0" presId="urn:microsoft.com/office/officeart/2009/3/layout/IncreasingArrowsProcess"/>
    <dgm:cxn modelId="{4E81F556-3911-419D-9308-D85AF7420187}" type="presParOf" srcId="{BE7C6DFC-8A6F-4E49-8B11-8DF09740AE3A}" destId="{D55C75C6-A4C6-4F1F-BAFC-32B4681DE2CB}" srcOrd="1" destOrd="0" presId="urn:microsoft.com/office/officeart/2009/3/layout/IncreasingArrowsProcess"/>
    <dgm:cxn modelId="{EDBBF90A-F63A-47C6-A6EA-2BB2E675D644}" type="presParOf" srcId="{BE7C6DFC-8A6F-4E49-8B11-8DF09740AE3A}" destId="{D91399C0-09A6-46ED-BAF3-9B5B74E2B93C}" srcOrd="2" destOrd="0" presId="urn:microsoft.com/office/officeart/2009/3/layout/IncreasingArrowsProcess"/>
    <dgm:cxn modelId="{3B83DB61-0D89-4B4B-9D93-E6E89DFFAF07}" type="presParOf" srcId="{BE7C6DFC-8A6F-4E49-8B11-8DF09740AE3A}" destId="{DAF4CAB5-FA25-46A4-AE9C-F6F309A3759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Relaciones</a:t>
          </a:r>
          <a:r>
            <a:rPr lang="en-US" b="1" dirty="0">
              <a:solidFill>
                <a:schemeClr val="tx1">
                  <a:lumMod val="95000"/>
                  <a:lumOff val="5000"/>
                </a:schemeClr>
              </a:solidFill>
            </a:rPr>
            <a:t> del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estados</a:t>
          </a:r>
          <a:r>
            <a:rPr lang="en-US" b="1" dirty="0">
              <a:solidFill>
                <a:schemeClr val="tx1">
                  <a:lumMod val="95000"/>
                  <a:lumOff val="5000"/>
                </a:schemeClr>
              </a:solidFill>
            </a:rPr>
            <a:t> </a:t>
          </a:r>
          <a:r>
            <a:rPr lang="en-US" b="1" dirty="0" err="1">
              <a:solidFill>
                <a:schemeClr val="tx1">
                  <a:lumMod val="95000"/>
                  <a:lumOff val="5000"/>
                </a:schemeClr>
              </a:solidFill>
            </a:rPr>
            <a:t>financieros</a:t>
          </a:r>
          <a:r>
            <a:rPr lang="en-US" b="1" dirty="0">
              <a:solidFill>
                <a:schemeClr val="tx1">
                  <a:lumMod val="95000"/>
                  <a:lumOff val="5000"/>
                </a:schemeClr>
              </a:solidFill>
            </a:rPr>
            <a:t> y </a:t>
          </a:r>
          <a:r>
            <a:rPr lang="en-US" b="1" dirty="0" err="1">
              <a:solidFill>
                <a:schemeClr val="tx1">
                  <a:lumMod val="95000"/>
                  <a:lumOff val="5000"/>
                </a:schemeClr>
              </a:solidFill>
            </a:rPr>
            <a:t>el</a:t>
          </a:r>
          <a:r>
            <a:rPr lang="en-US" b="1" dirty="0">
              <a:solidFill>
                <a:schemeClr val="tx1">
                  <a:lumMod val="95000"/>
                  <a:lumOff val="5000"/>
                </a:schemeClr>
              </a:solidFill>
            </a:rPr>
            <a:t>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negocios</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solidFill>
                <a:schemeClr val="bg2"/>
              </a:solidFill>
            </a:rPr>
            <a:t>Relaciones</a:t>
          </a:r>
          <a:r>
            <a:rPr lang="en-US" dirty="0">
              <a:solidFill>
                <a:schemeClr val="bg2"/>
              </a:solidFill>
            </a:rPr>
            <a:t> del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estados</a:t>
          </a:r>
          <a:r>
            <a:rPr lang="en-US" dirty="0">
              <a:solidFill>
                <a:schemeClr val="bg2"/>
              </a:solidFill>
            </a:rPr>
            <a:t> </a:t>
          </a:r>
          <a:r>
            <a:rPr lang="en-US" dirty="0" err="1">
              <a:solidFill>
                <a:schemeClr val="bg2"/>
              </a:solidFill>
            </a:rPr>
            <a:t>financieros</a:t>
          </a:r>
          <a:r>
            <a:rPr lang="en-US" dirty="0">
              <a:solidFill>
                <a:schemeClr val="bg2"/>
              </a:solidFill>
            </a:rPr>
            <a:t> y </a:t>
          </a:r>
          <a:r>
            <a:rPr lang="en-US" dirty="0" err="1">
              <a:solidFill>
                <a:schemeClr val="bg2"/>
              </a:solidFill>
            </a:rPr>
            <a:t>el</a:t>
          </a:r>
          <a:r>
            <a:rPr lang="en-US" dirty="0">
              <a:solidFill>
                <a:schemeClr val="bg2"/>
              </a:solidFill>
            </a:rPr>
            <a:t>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negocios</a:t>
          </a:r>
          <a:endParaRPr lang="en-US" dirty="0">
            <a:solidFill>
              <a:schemeClr val="bg2"/>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Naturaleza y propósito de la contabilidad financiera</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Flujo de Caja Vs. la Utilidad Neta de un proyecto al evaluar un proyecto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Flujo de Caja Vs. la Utilidad Neta de un proyecto al evaluar un proyecto</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a:solidFill>
                <a:schemeClr val="tx1"/>
              </a:solidFill>
            </a:rPr>
            <a:t>TIR/VAN nominal es mayor que la TIR/VAN Real </a:t>
          </a:r>
          <a:r>
            <a:rPr lang="en-US" b="1" dirty="0" err="1">
              <a:solidFill>
                <a:schemeClr val="tx1"/>
              </a:solidFill>
            </a:rPr>
            <a:t>en</a:t>
          </a:r>
          <a:r>
            <a:rPr lang="en-US" b="1" dirty="0">
              <a:solidFill>
                <a:schemeClr val="tx1"/>
              </a:solidFill>
            </a:rPr>
            <a:t> </a:t>
          </a:r>
          <a:r>
            <a:rPr lang="en-US" b="1" dirty="0" err="1">
              <a:solidFill>
                <a:schemeClr val="tx1"/>
              </a:solidFill>
            </a:rPr>
            <a:t>inflación</a:t>
          </a:r>
          <a:r>
            <a:rPr lang="en-US" b="1" dirty="0">
              <a:solidFill>
                <a:schemeClr val="tx1"/>
              </a:solidFill>
            </a:rPr>
            <a:t>(T/F) </a:t>
          </a:r>
          <a:r>
            <a:rPr lang="en-US" b="1" dirty="0" err="1">
              <a:solidFill>
                <a:schemeClr val="tx1"/>
              </a:solidFill>
            </a:rPr>
            <a:t>Sustentar</a:t>
          </a:r>
          <a:r>
            <a:rPr lang="en-US" b="1" dirty="0">
              <a:solidFill>
                <a:schemeClr val="tx1"/>
              </a:solidFill>
            </a:rPr>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tx1">
                  <a:lumMod val="95000"/>
                  <a:lumOff val="5000"/>
                </a:schemeClr>
              </a:solidFill>
            </a:rPr>
            <a:t>Flujo de Caja Vs. la Utilidad Neta de un proyecto al evaluar un proyecto</a:t>
          </a:r>
          <a:endParaRPr lang="en-US" b="0"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La contradicción entre la TIR y VAN es porque la TIR asume reinversión a la tasa del retorno mientras que el VAN asume reinversión a la tasa de descuento o COK(T/F) Sustente.</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51B0B8E0-6390-42E2-BF72-B018416998F2}">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gm:t>
    </dgm:pt>
    <dgm:pt modelId="{BA1EB5BF-CC96-40E4-BA37-F566BE14C7C1}" type="parTrans" cxnId="{F6320D15-3E29-4F74-8E1F-86345D8E9E05}">
      <dgm:prSet/>
      <dgm:spPr/>
      <dgm:t>
        <a:bodyPr/>
        <a:lstStyle/>
        <a:p>
          <a:endParaRPr lang="en-US"/>
        </a:p>
      </dgm:t>
    </dgm:pt>
    <dgm:pt modelId="{7FE90D3C-0DE6-4F20-B75F-E79385E14C32}" type="sibTrans" cxnId="{F6320D15-3E29-4F74-8E1F-86345D8E9E05}">
      <dgm:prSet/>
      <dgm:spPr/>
      <dgm:t>
        <a:bodyPr/>
        <a:lstStyle/>
        <a:p>
          <a:endParaRPr lang="en-US"/>
        </a:p>
      </dgm:t>
    </dgm:pt>
    <dgm:pt modelId="{BE788797-56A4-43FB-832B-6463FF3B9755}">
      <dgm:prSet phldrT="[Texto]" custT="1"/>
      <dgm:spPr/>
      <dgm:t>
        <a:bodyPr/>
        <a:lstStyle/>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dgm:t>
    </dgm:pt>
    <dgm:pt modelId="{BA8A3889-F861-4418-91D0-55143BDBAC78}" type="parTrans" cxnId="{3DE944D8-4F1C-41C7-8845-42659ACC662C}">
      <dgm:prSet/>
      <dgm:spPr/>
      <dgm:t>
        <a:bodyPr/>
        <a:lstStyle/>
        <a:p>
          <a:endParaRPr lang="en-US"/>
        </a:p>
      </dgm:t>
    </dgm:pt>
    <dgm:pt modelId="{0AED5BA6-67BD-4171-B63F-7DD6DC1CE0BB}" type="sibTrans" cxnId="{3DE944D8-4F1C-41C7-8845-42659ACC662C}">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custScaleY="158205"/>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F6320D15-3E29-4F74-8E1F-86345D8E9E05}" srcId="{A71D97E1-5FB2-4C27-B971-9F3CDA961463}" destId="{51B0B8E0-6390-42E2-BF72-B018416998F2}" srcOrd="2" destOrd="0" parTransId="{BA1EB5BF-CC96-40E4-BA37-F566BE14C7C1}" sibTransId="{7FE90D3C-0DE6-4F20-B75F-E79385E14C3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7BAD998E-3FF2-444C-B265-4FF196D91408}" type="presOf" srcId="{51B0B8E0-6390-42E2-BF72-B018416998F2}" destId="{84F16D3D-0251-4450-944A-9DDABB173CD5}" srcOrd="0" destOrd="2" presId="urn:microsoft.com/office/officeart/2005/8/layout/bList2"/>
    <dgm:cxn modelId="{375C95B0-50B2-4DCC-9E5D-9A55A202479F}" type="presOf" srcId="{BE788797-56A4-43FB-832B-6463FF3B9755}" destId="{84F16D3D-0251-4450-944A-9DDABB173CD5}" srcOrd="0" destOrd="1" presId="urn:microsoft.com/office/officeart/2005/8/layout/bList2"/>
    <dgm:cxn modelId="{3DE944D8-4F1C-41C7-8845-42659ACC662C}" srcId="{A71D97E1-5FB2-4C27-B971-9F3CDA961463}" destId="{BE788797-56A4-43FB-832B-6463FF3B9755}" srcOrd="1" destOrd="0" parTransId="{BA8A3889-F861-4418-91D0-55143BDBAC78}" sibTransId="{0AED5BA6-67BD-4171-B63F-7DD6DC1CE0BB}"/>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INTERCAMBIO EN LA CAJA DE EDGEWORTH</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B1542EC6-619B-4911-B8FB-B4224E37DF1F}">
      <dgm:prSet phldrT="[Texto]" custT="1"/>
      <dgm:spPr/>
      <dgm:t>
        <a:bodyPr/>
        <a:lstStyle/>
        <a:p>
          <a:pPr marL="228600" lvl="1" indent="-228600" algn="just" defTabSz="1111250">
            <a:lnSpc>
              <a:spcPct val="90000"/>
            </a:lnSpc>
            <a:spcBef>
              <a:spcPct val="0"/>
            </a:spcBef>
            <a:spcAft>
              <a:spcPct val="15000"/>
            </a:spcAf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6017B74D-16C5-43FC-85AC-D3ACA758BF8D}" type="parTrans" cxnId="{8D7BC609-0E42-47DD-9C81-9D826699595D}">
      <dgm:prSet/>
      <dgm:spPr/>
      <dgm:t>
        <a:bodyPr/>
        <a:lstStyle/>
        <a:p>
          <a:endParaRPr lang="en-US"/>
        </a:p>
      </dgm:t>
    </dgm:pt>
    <dgm:pt modelId="{772F5C8D-8818-46BA-A890-C66019966A1F}" type="sibTrans" cxnId="{8D7BC609-0E42-47DD-9C81-9D826699595D}">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custLinFactNeighborX="315" custLinFactNeighborY="-2613">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8D7BC609-0E42-47DD-9C81-9D826699595D}" srcId="{A71D97E1-5FB2-4C27-B971-9F3CDA961463}" destId="{B1542EC6-619B-4911-B8FB-B4224E37DF1F}" srcOrd="1" destOrd="0" parTransId="{6017B74D-16C5-43FC-85AC-D3ACA758BF8D}" sibTransId="{772F5C8D-8818-46BA-A890-C66019966A1F}"/>
    <dgm:cxn modelId="{B00A1B3A-C974-467A-BF9D-6501E3EE7007}" srcId="{A71D97E1-5FB2-4C27-B971-9F3CDA961463}" destId="{29E22489-2C21-4749-9865-A053F8B0D94A}" srcOrd="0" destOrd="0" parTransId="{040B2A74-795D-4EF7-AD8F-ABB469F5063F}" sibTransId="{C5923F63-E352-45A8-869C-90874DC00AC4}"/>
    <dgm:cxn modelId="{BE4A4070-445A-45D3-B5B6-366EBB54755A}" type="presOf" srcId="{B1542EC6-619B-4911-B8FB-B4224E37DF1F}" destId="{84F16D3D-0251-4450-944A-9DDABB173CD5}" srcOrd="0" destOrd="1" presId="urn:microsoft.com/office/officeart/2005/8/layout/bList2"/>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custT="1"/>
      <dgm:spPr>
        <a:solidFill>
          <a:srgbClr val="7030A0"/>
        </a:solidFill>
      </dgm:spPr>
      <dgm:t>
        <a:bodyPr/>
        <a:lstStyle/>
        <a:p>
          <a:r>
            <a:rPr lang="es-PE" sz="3200" dirty="0">
              <a:solidFill>
                <a:schemeClr val="bg1"/>
              </a:solidFill>
            </a:rPr>
            <a:t>CURVA DE CONTRATO </a:t>
          </a:r>
          <a:endParaRPr lang="en-US" sz="3200"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916070E2-54D9-4ECB-B0E2-8EFADD8A76E4}">
      <dgm:prSet custT="1"/>
      <dgm:spPr/>
      <dgm:t>
        <a:bodyPr/>
        <a:lstStyle/>
        <a:p>
          <a:r>
            <a:rPr lang="es-ES" sz="20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dirty="0"/>
        </a:p>
      </dgm:t>
    </dgm:pt>
    <dgm:pt modelId="{2CB9F077-FC4D-48F4-A3AB-32A54CB7EF3E}" type="parTrans" cxnId="{99BC881A-31C6-4AD9-B0F8-1854F0E01DE2}">
      <dgm:prSet/>
      <dgm:spPr/>
      <dgm:t>
        <a:bodyPr/>
        <a:lstStyle/>
        <a:p>
          <a:endParaRPr lang="en-US"/>
        </a:p>
      </dgm:t>
    </dgm:pt>
    <dgm:pt modelId="{725E3DA9-72B2-436F-9DDE-09CA0B3CB609}" type="sibTrans" cxnId="{99BC881A-31C6-4AD9-B0F8-1854F0E01DE2}">
      <dgm:prSet/>
      <dgm:spPr/>
      <dgm:t>
        <a:bodyPr/>
        <a:lstStyle/>
        <a:p>
          <a:endParaRPr lang="en-US"/>
        </a:p>
      </dgm:t>
    </dgm:pt>
    <dgm:pt modelId="{C7BF37BB-7617-4138-ACB7-460A24500D7F}">
      <dgm:prSet phldrT="[Texto]" custT="1"/>
      <dgm:spPr>
        <a:solidFill>
          <a:srgbClr val="7030A0"/>
        </a:solidFill>
        <a:ln w="12700" cap="flat" cmpd="sng" algn="ctr">
          <a:solidFill>
            <a:srgbClr val="5B9BD5">
              <a:hueOff val="0"/>
              <a:satOff val="0"/>
              <a:lumOff val="0"/>
              <a:alphaOff val="0"/>
            </a:srgbClr>
          </a:solidFill>
          <a:prstDash val="solid"/>
          <a:miter lim="800000"/>
        </a:ln>
        <a:effectLst/>
      </dgm:spPr>
      <dgm:t>
        <a:bodyPr spcFirstLastPara="0" vert="horz" wrap="square" lIns="140970" tIns="0" rIns="46990" bIns="0" numCol="1" spcCol="1270" anchor="ctr" anchorCtr="0"/>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gm:t>
    </dgm:pt>
    <dgm:pt modelId="{77100E29-957B-4675-983B-92BB8310C9B3}" type="sibTrans" cxnId="{9DB86DCA-D798-4C76-BFD6-09391AC676BA}">
      <dgm:prSet/>
      <dgm:spPr/>
      <dgm:t>
        <a:bodyPr/>
        <a:lstStyle/>
        <a:p>
          <a:endParaRPr lang="en-US"/>
        </a:p>
      </dgm:t>
    </dgm:pt>
    <dgm:pt modelId="{AC010278-42E3-424C-82AF-BF47EEE769A4}" type="parTrans" cxnId="{9DB86DCA-D798-4C76-BFD6-09391AC676BA}">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2" custScaleY="177182" custLinFactNeighborX="-191" custLinFactNeighborY="-9624">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2" custScaleY="127790" custLinFactNeighborY="56930"/>
      <dgm:spPr/>
    </dgm:pt>
    <dgm:pt modelId="{062A897A-8517-4B0E-84A3-460FF26B8E1C}" type="pres">
      <dgm:prSet presAssocID="{A71D97E1-5FB2-4C27-B971-9F3CDA961463}" presName="adorn" presStyleLbl="fgAccFollowNode1" presStyleIdx="0" presStyleCnt="2" custLinFactNeighborX="-12431" custLinFactNeighborY="29728"/>
      <dgm:spPr>
        <a:blipFill rotWithShape="1">
          <a:blip xmlns:r="http://schemas.openxmlformats.org/officeDocument/2006/relationships" r:embed="rId1"/>
          <a:srcRect/>
          <a:stretch>
            <a:fillRect/>
          </a:stretch>
        </a:blipFill>
      </dgm:spPr>
    </dgm:pt>
    <dgm:pt modelId="{4C97EE97-C9D9-4D59-89C4-35480263B2F1}" type="pres">
      <dgm:prSet presAssocID="{C52DA690-3957-4478-A1CA-75C393176DE8}" presName="sibTrans" presStyleLbl="sibTrans2D1" presStyleIdx="0" presStyleCnt="0"/>
      <dgm:spPr/>
    </dgm:pt>
    <dgm:pt modelId="{1184BBCA-EB76-4084-A119-658D9D171A79}" type="pres">
      <dgm:prSet presAssocID="{C7BF37BB-7617-4138-ACB7-460A24500D7F}" presName="compNode" presStyleCnt="0"/>
      <dgm:spPr/>
    </dgm:pt>
    <dgm:pt modelId="{3F9E1847-889F-4A0B-A306-C056ABC5CBF9}" type="pres">
      <dgm:prSet presAssocID="{C7BF37BB-7617-4138-ACB7-460A24500D7F}" presName="childRect" presStyleLbl="bgAcc1" presStyleIdx="1" presStyleCnt="2" custScaleX="111827" custScaleY="120041" custLinFactNeighborX="-14782" custLinFactNeighborY="-24434">
        <dgm:presLayoutVars>
          <dgm:bulletEnabled val="1"/>
        </dgm:presLayoutVars>
      </dgm:prSet>
      <dgm:spPr/>
    </dgm:pt>
    <dgm:pt modelId="{761838AB-1A1F-45EF-885F-A6AD55A5B7ED}" type="pres">
      <dgm:prSet presAssocID="{C7BF37BB-7617-4138-ACB7-460A24500D7F}" presName="parentText" presStyleLbl="node1" presStyleIdx="0" presStyleCnt="0">
        <dgm:presLayoutVars>
          <dgm:chMax val="0"/>
          <dgm:bulletEnabled val="1"/>
        </dgm:presLayoutVars>
      </dgm:prSet>
      <dgm:spPr/>
    </dgm:pt>
    <dgm:pt modelId="{BED63E93-8AA7-4F28-9495-16BC083E4023}" type="pres">
      <dgm:prSet presAssocID="{C7BF37BB-7617-4138-ACB7-460A24500D7F}" presName="parentRect" presStyleLbl="alignNode1" presStyleIdx="1" presStyleCnt="2" custScaleX="111827" custScaleY="119258" custLinFactNeighborX="-14782" custLinFactNeighborY="-18660"/>
      <dgm:spPr>
        <a:xfrm>
          <a:off x="5365121" y="3662119"/>
          <a:ext cx="4536452" cy="1456137"/>
        </a:xfrm>
        <a:prstGeom prst="rect">
          <a:avLst/>
        </a:prstGeom>
      </dgm:spPr>
    </dgm:pt>
    <dgm:pt modelId="{4A15E4A7-B2FB-46D2-94B3-4272A6F664DD}" type="pres">
      <dgm:prSet presAssocID="{C7BF37BB-7617-4138-ACB7-460A24500D7F}" presName="adorn" presStyleLbl="fgAccFollowNode1" presStyleIdx="1" presStyleCnt="2" custLinFactNeighborX="-3729" custLinFactNeighborY="-1243"/>
      <dgm:spPr/>
    </dgm:pt>
  </dgm:ptLst>
  <dgm:cxnLst>
    <dgm:cxn modelId="{E272F319-92F5-4106-B32E-44C839C666A1}" type="presOf" srcId="{C52DA690-3957-4478-A1CA-75C393176DE8}" destId="{4C97EE97-C9D9-4D59-89C4-35480263B2F1}" srcOrd="0" destOrd="0" presId="urn:microsoft.com/office/officeart/2005/8/layout/bList2"/>
    <dgm:cxn modelId="{99BC881A-31C6-4AD9-B0F8-1854F0E01DE2}" srcId="{C7BF37BB-7617-4138-ACB7-460A24500D7F}" destId="{916070E2-54D9-4ECB-B0E2-8EFADD8A76E4}" srcOrd="0" destOrd="0" parTransId="{2CB9F077-FC4D-48F4-A3AB-32A54CB7EF3E}" sibTransId="{725E3DA9-72B2-436F-9DDE-09CA0B3CB609}"/>
    <dgm:cxn modelId="{E164E521-D5C6-4800-8F3B-50EE2F676429}" type="presOf" srcId="{916070E2-54D9-4ECB-B0E2-8EFADD8A76E4}" destId="{3F9E1847-889F-4A0B-A306-C056ABC5CBF9}" srcOrd="0" destOrd="0" presId="urn:microsoft.com/office/officeart/2005/8/layout/bList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9DB86DCA-D798-4C76-BFD6-09391AC676BA}" srcId="{31D95D89-BE82-47AE-9309-BD09B8B6BBA4}" destId="{C7BF37BB-7617-4138-ACB7-460A24500D7F}" srcOrd="1" destOrd="0" parTransId="{AC010278-42E3-424C-82AF-BF47EEE769A4}" sibTransId="{77100E29-957B-4675-983B-92BB8310C9B3}"/>
    <dgm:cxn modelId="{453957CB-7C60-4B46-9ABD-D6DB4A54E44F}" type="presOf" srcId="{C7BF37BB-7617-4138-ACB7-460A24500D7F}" destId="{761838AB-1A1F-45EF-885F-A6AD55A5B7ED}" srcOrd="0" destOrd="0" presId="urn:microsoft.com/office/officeart/2005/8/layout/bList2"/>
    <dgm:cxn modelId="{F4CA56CE-4189-431D-B177-C2E5C6E294E4}" type="presOf" srcId="{C7BF37BB-7617-4138-ACB7-460A24500D7F}" destId="{BED63E93-8AA7-4F28-9495-16BC083E4023}" srcOrd="1" destOrd="0" presId="urn:microsoft.com/office/officeart/2005/8/layout/bList2"/>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 modelId="{71EEA0F3-273A-418F-8352-1FAC70EEDCE8}" type="presParOf" srcId="{72F0CD37-DF11-4A3A-ABE6-07E98D532532}" destId="{4C97EE97-C9D9-4D59-89C4-35480263B2F1}" srcOrd="1" destOrd="0" presId="urn:microsoft.com/office/officeart/2005/8/layout/bList2"/>
    <dgm:cxn modelId="{9D66B317-FAF9-4809-936A-15AD562A630D}" type="presParOf" srcId="{72F0CD37-DF11-4A3A-ABE6-07E98D532532}" destId="{1184BBCA-EB76-4084-A119-658D9D171A79}" srcOrd="2" destOrd="0" presId="urn:microsoft.com/office/officeart/2005/8/layout/bList2"/>
    <dgm:cxn modelId="{416E701A-79A0-4FE0-AF39-F9DC0AC91B8D}" type="presParOf" srcId="{1184BBCA-EB76-4084-A119-658D9D171A79}" destId="{3F9E1847-889F-4A0B-A306-C056ABC5CBF9}" srcOrd="0" destOrd="0" presId="urn:microsoft.com/office/officeart/2005/8/layout/bList2"/>
    <dgm:cxn modelId="{A69D442E-F4A8-4DDC-8BB4-4D32BBE00D72}" type="presParOf" srcId="{1184BBCA-EB76-4084-A119-658D9D171A79}" destId="{761838AB-1A1F-45EF-885F-A6AD55A5B7ED}" srcOrd="1" destOrd="0" presId="urn:microsoft.com/office/officeart/2005/8/layout/bList2"/>
    <dgm:cxn modelId="{8EAB7545-49C5-44CB-8E3C-CDC6EC1CFB8F}" type="presParOf" srcId="{1184BBCA-EB76-4084-A119-658D9D171A79}" destId="{BED63E93-8AA7-4F28-9495-16BC083E4023}" srcOrd="2" destOrd="0" presId="urn:microsoft.com/office/officeart/2005/8/layout/bList2"/>
    <dgm:cxn modelId="{DAD0FFD8-108E-47F8-B8D5-408B5C81BD95}" type="presParOf" srcId="{1184BBCA-EB76-4084-A119-658D9D171A79}" destId="{4A15E4A7-B2FB-46D2-94B3-4272A6F664DD}"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Diferencia entre los enfoques financieros de corto y largo plazo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613A79-5FB8-4976-B570-CC42C1EA282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PE"/>
        </a:p>
      </dgm:t>
    </dgm:pt>
    <dgm:pt modelId="{0C27C237-75FB-4D92-B1CE-3BEC5E94CE94}">
      <dgm:prSet phldrT="[Texto]" custT="1"/>
      <dgm:spPr>
        <a:solidFill>
          <a:srgbClr val="002060"/>
        </a:solidFill>
      </dgm:spPr>
      <dgm: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gm:t>
    </dgm:pt>
    <dgm:pt modelId="{7D386A42-EBAA-4430-B6B7-2ABB7B2E2171}" type="parTrans" cxnId="{9FBEE3C7-D765-4826-A087-D883A2570FF0}">
      <dgm:prSet/>
      <dgm:spPr/>
      <dgm:t>
        <a:bodyPr/>
        <a:lstStyle/>
        <a:p>
          <a:endParaRPr lang="es-PE"/>
        </a:p>
      </dgm:t>
    </dgm:pt>
    <dgm:pt modelId="{83B5B0E9-7991-48E1-A698-12825BBB5B76}" type="sibTrans" cxnId="{9FBEE3C7-D765-4826-A087-D883A2570FF0}">
      <dgm:prSet/>
      <dgm:spPr/>
      <dgm:t>
        <a:bodyPr/>
        <a:lstStyle/>
        <a:p>
          <a:endParaRPr lang="es-PE"/>
        </a:p>
      </dgm:t>
    </dgm:pt>
    <dgm:pt modelId="{B6089A25-2B89-4C60-92A6-F6A2D02A4C76}">
      <dgm:prSet phldrT="[Texto]"/>
      <dgm:spPr/>
      <dgm:t>
        <a:bodyPr/>
        <a:lstStyle/>
        <a:p>
          <a:pPr algn="just"/>
          <a:r>
            <a:rPr lang="es-PE" dirty="0">
              <a:solidFill>
                <a:srgbClr val="002060"/>
              </a:solidFill>
            </a:rPr>
            <a:t>a</a:t>
          </a:r>
        </a:p>
      </dgm:t>
    </dgm:pt>
    <dgm:pt modelId="{F574AC66-C9BB-4916-B3E2-97E356D7595F}" type="parTrans" cxnId="{0F7DA267-3851-4A0A-838C-C69552B24F26}">
      <dgm:prSet/>
      <dgm:spPr/>
      <dgm:t>
        <a:bodyPr/>
        <a:lstStyle/>
        <a:p>
          <a:endParaRPr lang="es-PE"/>
        </a:p>
      </dgm:t>
    </dgm:pt>
    <dgm:pt modelId="{023F21CD-E41E-4C95-B7A9-87B94AFEFC73}" type="sibTrans" cxnId="{0F7DA267-3851-4A0A-838C-C69552B24F26}">
      <dgm:prSet/>
      <dgm:spPr/>
      <dgm:t>
        <a:bodyPr/>
        <a:lstStyle/>
        <a:p>
          <a:endParaRPr lang="es-PE"/>
        </a:p>
      </dgm:t>
    </dgm:pt>
    <dgm:pt modelId="{7C7F0BCF-3B35-4D53-8406-8BE19EF4CE5B}">
      <dgm:prSet phldrT="[Texto]"/>
      <dgm:spPr/>
      <dgm:t>
        <a:bodyPr/>
        <a:lstStyle/>
        <a:p>
          <a:r>
            <a:rPr lang="es-PE" dirty="0">
              <a:solidFill>
                <a:srgbClr val="002060"/>
              </a:solidFill>
            </a:rPr>
            <a:t>Los t</a:t>
          </a:r>
        </a:p>
      </dgm:t>
    </dgm:pt>
    <dgm:pt modelId="{DD203D3E-03D6-40BC-8E06-1DF9A623E6A0}" type="parTrans" cxnId="{C25A59FF-BD73-4C47-B6A7-1047C7F127D0}">
      <dgm:prSet/>
      <dgm:spPr/>
      <dgm:t>
        <a:bodyPr/>
        <a:lstStyle/>
        <a:p>
          <a:endParaRPr lang="en-US"/>
        </a:p>
      </dgm:t>
    </dgm:pt>
    <dgm:pt modelId="{6BE29C6F-BF37-4D8F-8904-F22690795B89}" type="sibTrans" cxnId="{C25A59FF-BD73-4C47-B6A7-1047C7F127D0}">
      <dgm:prSet/>
      <dgm:spPr/>
      <dgm:t>
        <a:bodyPr/>
        <a:lstStyle/>
        <a:p>
          <a:endParaRPr lang="en-US"/>
        </a:p>
      </dgm:t>
    </dgm:pt>
    <dgm:pt modelId="{C5FCD742-F00A-459E-A9D1-5DA55A1EAA44}">
      <dgm:prSet phldrT="[Texto]"/>
      <dgm:spPr/>
      <dgm:t>
        <a:bodyPr/>
        <a:lstStyle/>
        <a:p>
          <a:pPr algn="just"/>
          <a:r>
            <a:rPr lang="es-PE" b="1" dirty="0">
              <a:solidFill>
                <a:schemeClr val="bg1"/>
              </a:solidFill>
              <a:ea typeface="Verdana" panose="020B0604030504040204" pitchFamily="34" charset="0"/>
              <a:cs typeface="Verdana" panose="020B0604030504040204" pitchFamily="34" charset="0"/>
            </a:rPr>
            <a:t>Enfoque Financiero de Largo Plazo</a:t>
          </a:r>
          <a:endParaRPr lang="es-PE" dirty="0">
            <a:solidFill>
              <a:srgbClr val="002060"/>
            </a:solidFill>
          </a:endParaRPr>
        </a:p>
      </dgm:t>
    </dgm:pt>
    <dgm:pt modelId="{FD8F4E7D-27EA-4213-9062-BFC101AFF1EF}" type="parTrans" cxnId="{DA444082-F7C4-491C-98D1-A5BEA20B0479}">
      <dgm:prSet/>
      <dgm:spPr/>
      <dgm:t>
        <a:bodyPr/>
        <a:lstStyle/>
        <a:p>
          <a:endParaRPr lang="en-US"/>
        </a:p>
      </dgm:t>
    </dgm:pt>
    <dgm:pt modelId="{3F20FE3D-B5B5-4425-AF3B-989952FE004A}" type="sibTrans" cxnId="{DA444082-F7C4-491C-98D1-A5BEA20B0479}">
      <dgm:prSet/>
      <dgm:spPr/>
      <dgm:t>
        <a:bodyPr/>
        <a:lstStyle/>
        <a:p>
          <a:endParaRPr lang="en-US"/>
        </a:p>
      </dgm:t>
    </dgm:pt>
    <dgm:pt modelId="{C5D408A8-4111-4A39-8A80-9EB3156B5829}" type="pres">
      <dgm:prSet presAssocID="{80613A79-5FB8-4976-B570-CC42C1EA2823}" presName="Name0" presStyleCnt="0">
        <dgm:presLayoutVars>
          <dgm:dir/>
          <dgm:animLvl val="lvl"/>
          <dgm:resizeHandles val="exact"/>
        </dgm:presLayoutVars>
      </dgm:prSet>
      <dgm:spPr/>
    </dgm:pt>
    <dgm:pt modelId="{8E3CAE9B-809B-43E5-8CD4-1CA1003B33CD}" type="pres">
      <dgm:prSet presAssocID="{0C27C237-75FB-4D92-B1CE-3BEC5E94CE94}" presName="composite" presStyleCnt="0"/>
      <dgm:spPr/>
    </dgm:pt>
    <dgm:pt modelId="{4207C35F-2B15-421E-9AD0-B00A24A25497}" type="pres">
      <dgm:prSet presAssocID="{0C27C237-75FB-4D92-B1CE-3BEC5E94CE94}" presName="parTx" presStyleLbl="alignNode1" presStyleIdx="0" presStyleCnt="2" custScaleY="122022">
        <dgm:presLayoutVars>
          <dgm:chMax val="0"/>
          <dgm:chPref val="0"/>
          <dgm:bulletEnabled val="1"/>
        </dgm:presLayoutVars>
      </dgm:prSet>
      <dgm:spPr/>
    </dgm:pt>
    <dgm:pt modelId="{C2F06F3A-0095-47F4-A97A-1809C293B6FD}" type="pres">
      <dgm:prSet presAssocID="{0C27C237-75FB-4D92-B1CE-3BEC5E94CE94}" presName="desTx" presStyleLbl="alignAccFollowNode1" presStyleIdx="0" presStyleCnt="2" custScaleY="100000">
        <dgm:presLayoutVars>
          <dgm:bulletEnabled val="1"/>
        </dgm:presLayoutVars>
      </dgm:prSet>
      <dgm:spPr/>
    </dgm:pt>
    <dgm:pt modelId="{9941EBB5-19A9-4D06-8972-997066DCA678}" type="pres">
      <dgm:prSet presAssocID="{83B5B0E9-7991-48E1-A698-12825BBB5B76}" presName="space" presStyleCnt="0"/>
      <dgm:spPr/>
    </dgm:pt>
    <dgm:pt modelId="{05F2EDD5-C1D1-44C4-A096-04FA358C8153}" type="pres">
      <dgm:prSet presAssocID="{C5FCD742-F00A-459E-A9D1-5DA55A1EAA44}" presName="composite" presStyleCnt="0"/>
      <dgm:spPr/>
    </dgm:pt>
    <dgm:pt modelId="{FD65FCEA-4815-4F62-A5BF-9AC2D757332B}" type="pres">
      <dgm:prSet presAssocID="{C5FCD742-F00A-459E-A9D1-5DA55A1EAA44}" presName="parTx" presStyleLbl="alignNode1" presStyleIdx="1" presStyleCnt="2">
        <dgm:presLayoutVars>
          <dgm:chMax val="0"/>
          <dgm:chPref val="0"/>
          <dgm:bulletEnabled val="1"/>
        </dgm:presLayoutVars>
      </dgm:prSet>
      <dgm:spPr/>
    </dgm:pt>
    <dgm:pt modelId="{6482F2F4-6E0D-4E20-AC89-A1A5B728792F}" type="pres">
      <dgm:prSet presAssocID="{C5FCD742-F00A-459E-A9D1-5DA55A1EAA44}" presName="desTx" presStyleLbl="alignAccFollowNode1" presStyleIdx="1" presStyleCnt="2">
        <dgm:presLayoutVars>
          <dgm:bulletEnabled val="1"/>
        </dgm:presLayoutVars>
      </dgm:prSet>
      <dgm:spPr/>
    </dgm:pt>
  </dgm:ptLst>
  <dgm:cxnLst>
    <dgm:cxn modelId="{8B0FD703-3EC9-4287-823A-1A7CB5058C90}" type="presOf" srcId="{7C7F0BCF-3B35-4D53-8406-8BE19EF4CE5B}" destId="{6482F2F4-6E0D-4E20-AC89-A1A5B728792F}" srcOrd="0" destOrd="0" presId="urn:microsoft.com/office/officeart/2005/8/layout/hList1"/>
    <dgm:cxn modelId="{0F7DA267-3851-4A0A-838C-C69552B24F26}" srcId="{0C27C237-75FB-4D92-B1CE-3BEC5E94CE94}" destId="{B6089A25-2B89-4C60-92A6-F6A2D02A4C76}" srcOrd="0" destOrd="0" parTransId="{F574AC66-C9BB-4916-B3E2-97E356D7595F}" sibTransId="{023F21CD-E41E-4C95-B7A9-87B94AFEFC73}"/>
    <dgm:cxn modelId="{1FE84B6C-9198-4248-8BD3-462127BDB1F0}" type="presOf" srcId="{B6089A25-2B89-4C60-92A6-F6A2D02A4C76}" destId="{C2F06F3A-0095-47F4-A97A-1809C293B6FD}" srcOrd="0" destOrd="0" presId="urn:microsoft.com/office/officeart/2005/8/layout/hList1"/>
    <dgm:cxn modelId="{30844E79-55A9-495A-90D5-A4AE701C9568}" type="presOf" srcId="{C5FCD742-F00A-459E-A9D1-5DA55A1EAA44}" destId="{FD65FCEA-4815-4F62-A5BF-9AC2D757332B}" srcOrd="0" destOrd="0" presId="urn:microsoft.com/office/officeart/2005/8/layout/hList1"/>
    <dgm:cxn modelId="{FBF0DF7E-92B0-4334-8273-48D184E640BC}" type="presOf" srcId="{0C27C237-75FB-4D92-B1CE-3BEC5E94CE94}" destId="{4207C35F-2B15-421E-9AD0-B00A24A25497}" srcOrd="0" destOrd="0" presId="urn:microsoft.com/office/officeart/2005/8/layout/hList1"/>
    <dgm:cxn modelId="{DA444082-F7C4-491C-98D1-A5BEA20B0479}" srcId="{80613A79-5FB8-4976-B570-CC42C1EA2823}" destId="{C5FCD742-F00A-459E-A9D1-5DA55A1EAA44}" srcOrd="1" destOrd="0" parTransId="{FD8F4E7D-27EA-4213-9062-BFC101AFF1EF}" sibTransId="{3F20FE3D-B5B5-4425-AF3B-989952FE004A}"/>
    <dgm:cxn modelId="{267224AB-381B-431A-9142-89996B80CAB3}" type="presOf" srcId="{80613A79-5FB8-4976-B570-CC42C1EA2823}" destId="{C5D408A8-4111-4A39-8A80-9EB3156B5829}" srcOrd="0" destOrd="0" presId="urn:microsoft.com/office/officeart/2005/8/layout/hList1"/>
    <dgm:cxn modelId="{9FBEE3C7-D765-4826-A087-D883A2570FF0}" srcId="{80613A79-5FB8-4976-B570-CC42C1EA2823}" destId="{0C27C237-75FB-4D92-B1CE-3BEC5E94CE94}" srcOrd="0" destOrd="0" parTransId="{7D386A42-EBAA-4430-B6B7-2ABB7B2E2171}" sibTransId="{83B5B0E9-7991-48E1-A698-12825BBB5B76}"/>
    <dgm:cxn modelId="{C25A59FF-BD73-4C47-B6A7-1047C7F127D0}" srcId="{C5FCD742-F00A-459E-A9D1-5DA55A1EAA44}" destId="{7C7F0BCF-3B35-4D53-8406-8BE19EF4CE5B}" srcOrd="0" destOrd="0" parTransId="{DD203D3E-03D6-40BC-8E06-1DF9A623E6A0}" sibTransId="{6BE29C6F-BF37-4D8F-8904-F22690795B89}"/>
    <dgm:cxn modelId="{3BA95240-8E07-457A-91B2-CE397F3F97A1}" type="presParOf" srcId="{C5D408A8-4111-4A39-8A80-9EB3156B5829}" destId="{8E3CAE9B-809B-43E5-8CD4-1CA1003B33CD}" srcOrd="0" destOrd="0" presId="urn:microsoft.com/office/officeart/2005/8/layout/hList1"/>
    <dgm:cxn modelId="{F008EBBA-A0E2-4ED3-957B-02D4DB6B5E32}" type="presParOf" srcId="{8E3CAE9B-809B-43E5-8CD4-1CA1003B33CD}" destId="{4207C35F-2B15-421E-9AD0-B00A24A25497}" srcOrd="0" destOrd="0" presId="urn:microsoft.com/office/officeart/2005/8/layout/hList1"/>
    <dgm:cxn modelId="{18555627-BE41-4CEF-A9DE-D4AD7578B5CF}" type="presParOf" srcId="{8E3CAE9B-809B-43E5-8CD4-1CA1003B33CD}" destId="{C2F06F3A-0095-47F4-A97A-1809C293B6FD}" srcOrd="1" destOrd="0" presId="urn:microsoft.com/office/officeart/2005/8/layout/hList1"/>
    <dgm:cxn modelId="{B766289C-32E7-440D-A697-9DDF0E54423B}" type="presParOf" srcId="{C5D408A8-4111-4A39-8A80-9EB3156B5829}" destId="{9941EBB5-19A9-4D06-8972-997066DCA678}" srcOrd="1" destOrd="0" presId="urn:microsoft.com/office/officeart/2005/8/layout/hList1"/>
    <dgm:cxn modelId="{4B766E82-C92A-4451-AA9E-061ADC6254F2}" type="presParOf" srcId="{C5D408A8-4111-4A39-8A80-9EB3156B5829}" destId="{05F2EDD5-C1D1-44C4-A096-04FA358C8153}" srcOrd="2" destOrd="0" presId="urn:microsoft.com/office/officeart/2005/8/layout/hList1"/>
    <dgm:cxn modelId="{8492068A-ED77-4E39-B3A9-93CFD462339C}" type="presParOf" srcId="{05F2EDD5-C1D1-44C4-A096-04FA358C8153}" destId="{FD65FCEA-4815-4F62-A5BF-9AC2D757332B}" srcOrd="0" destOrd="0" presId="urn:microsoft.com/office/officeart/2005/8/layout/hList1"/>
    <dgm:cxn modelId="{A61983D2-CDEC-4228-BA32-A63D771F3838}" type="presParOf" srcId="{05F2EDD5-C1D1-44C4-A096-04FA358C8153}" destId="{6482F2F4-6E0D-4E20-AC89-A1A5B72879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Efectos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cambios</a:t>
          </a:r>
          <a:r>
            <a:rPr lang="en-US" b="1" dirty="0">
              <a:solidFill>
                <a:schemeClr val="tx1">
                  <a:lumMod val="95000"/>
                  <a:lumOff val="5000"/>
                </a:schemeClr>
              </a:solidFill>
            </a:rPr>
            <a:t> </a:t>
          </a:r>
          <a:r>
            <a:rPr lang="en-US" b="1" dirty="0" err="1">
              <a:solidFill>
                <a:schemeClr val="tx1">
                  <a:lumMod val="95000"/>
                  <a:lumOff val="5000"/>
                </a:schemeClr>
              </a:solidFill>
            </a:rPr>
            <a:t>en</a:t>
          </a:r>
          <a:r>
            <a:rPr lang="en-US" b="1" dirty="0">
              <a:solidFill>
                <a:schemeClr val="tx1">
                  <a:lumMod val="95000"/>
                  <a:lumOff val="5000"/>
                </a:schemeClr>
              </a:solidFill>
            </a:rPr>
            <a:t> la </a:t>
          </a:r>
          <a:r>
            <a:rPr lang="en-US" b="1" dirty="0" err="1">
              <a:solidFill>
                <a:schemeClr val="tx1">
                  <a:lumMod val="95000"/>
                  <a:lumOff val="5000"/>
                </a:schemeClr>
              </a:solidFill>
            </a:rPr>
            <a:t>tasa</a:t>
          </a:r>
          <a:r>
            <a:rPr lang="en-US" b="1" dirty="0">
              <a:solidFill>
                <a:schemeClr val="tx1">
                  <a:lumMod val="95000"/>
                  <a:lumOff val="5000"/>
                </a:schemeClr>
              </a:solidFill>
            </a:rPr>
            <a:t> de </a:t>
          </a:r>
          <a:r>
            <a:rPr lang="en-US" b="1" dirty="0" err="1">
              <a:solidFill>
                <a:schemeClr val="tx1">
                  <a:lumMod val="95000"/>
                  <a:lumOff val="5000"/>
                </a:schemeClr>
              </a:solidFill>
            </a:rPr>
            <a:t>interés</a:t>
          </a:r>
          <a:r>
            <a:rPr lang="en-US" b="1" dirty="0">
              <a:solidFill>
                <a:schemeClr val="tx1">
                  <a:lumMod val="95000"/>
                  <a:lumOff val="5000"/>
                </a:schemeClr>
              </a:solidFill>
            </a:rPr>
            <a:t> del mercado </a:t>
          </a:r>
          <a:r>
            <a:rPr lang="en-US" b="1" dirty="0" err="1">
              <a:solidFill>
                <a:schemeClr val="tx1">
                  <a:lumMod val="95000"/>
                  <a:lumOff val="5000"/>
                </a:schemeClr>
              </a:solidFill>
            </a:rPr>
            <a:t>en</a:t>
          </a:r>
          <a:r>
            <a:rPr lang="en-US" b="1" dirty="0">
              <a:solidFill>
                <a:schemeClr val="tx1">
                  <a:lumMod val="95000"/>
                  <a:lumOff val="5000"/>
                </a:schemeClr>
              </a:solidFill>
            </a:rPr>
            <a:t> la gestion de </a:t>
          </a:r>
          <a:r>
            <a:rPr lang="en-US" b="1" dirty="0" err="1">
              <a:solidFill>
                <a:schemeClr val="tx1">
                  <a:lumMod val="95000"/>
                  <a:lumOff val="5000"/>
                </a:schemeClr>
              </a:solidFill>
            </a:rPr>
            <a:t>tesorería</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lumMod val="95000"/>
                  <a:lumOff val="5000"/>
                </a:schemeClr>
              </a:solidFill>
            </a:rPr>
            <a:t>Efectos de la variabilidad en el tipo de cambio sol/dólar en la gestión de tesorería</a:t>
          </a:r>
          <a:endParaRPr lang="en-US" b="1" dirty="0">
            <a:solidFill>
              <a:schemeClr val="tx1">
                <a:lumMod val="95000"/>
                <a:lumOff val="5000"/>
              </a:schemeClr>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Relaciones del estado de situación financiera y el estado de resultados – Caso Real</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Relaciones</a:t>
          </a:r>
          <a:r>
            <a:rPr lang="en-US" dirty="0"/>
            <a:t> del </a:t>
          </a:r>
          <a:r>
            <a:rPr lang="en-US" dirty="0" err="1"/>
            <a:t>análisis</a:t>
          </a:r>
          <a:r>
            <a:rPr lang="en-US" dirty="0"/>
            <a:t> de </a:t>
          </a:r>
          <a:r>
            <a:rPr lang="en-US" dirty="0" err="1"/>
            <a:t>los</a:t>
          </a:r>
          <a:r>
            <a:rPr lang="en-US" dirty="0"/>
            <a:t> </a:t>
          </a:r>
          <a:r>
            <a:rPr lang="en-US" dirty="0" err="1"/>
            <a:t>estados</a:t>
          </a:r>
          <a:r>
            <a:rPr lang="en-US" dirty="0"/>
            <a:t> </a:t>
          </a:r>
          <a:r>
            <a:rPr lang="en-US" dirty="0" err="1"/>
            <a:t>financieros</a:t>
          </a:r>
          <a:r>
            <a:rPr lang="en-US" dirty="0"/>
            <a:t> y </a:t>
          </a:r>
          <a:r>
            <a:rPr lang="en-US" dirty="0" err="1"/>
            <a:t>el</a:t>
          </a:r>
          <a:r>
            <a:rPr lang="en-US" dirty="0"/>
            <a:t> </a:t>
          </a:r>
          <a:r>
            <a:rPr lang="en-US" dirty="0" err="1"/>
            <a:t>análisis</a:t>
          </a:r>
          <a:r>
            <a:rPr lang="en-US" dirty="0"/>
            <a:t> de </a:t>
          </a:r>
          <a:r>
            <a:rPr lang="en-US" dirty="0" err="1"/>
            <a:t>los</a:t>
          </a:r>
          <a:r>
            <a:rPr lang="en-US" dirty="0"/>
            <a:t> </a:t>
          </a:r>
          <a:r>
            <a:rPr lang="en-US" dirty="0" err="1"/>
            <a:t>negocios</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7780D-A467-4D90-BD5A-7B33652858CD}">
      <dsp:nvSpPr>
        <dsp:cNvPr id="0" name=""/>
        <dsp:cNvSpPr/>
      </dsp:nvSpPr>
      <dsp:spPr>
        <a:xfrm>
          <a:off x="0" y="399090"/>
          <a:ext cx="9255124" cy="1348008"/>
        </a:xfrm>
        <a:prstGeom prst="rightArrow">
          <a:avLst>
            <a:gd name="adj1" fmla="val 50000"/>
            <a:gd name="adj2" fmla="val 5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l" defTabSz="1111250">
            <a:lnSpc>
              <a:spcPct val="90000"/>
            </a:lnSpc>
            <a:spcBef>
              <a:spcPct val="0"/>
            </a:spcBef>
            <a:spcAft>
              <a:spcPct val="35000"/>
            </a:spcAft>
            <a:buNone/>
          </a:pPr>
          <a:r>
            <a:rPr lang="es-PE" sz="2500" kern="1200" dirty="0">
              <a:solidFill>
                <a:schemeClr val="bg1"/>
              </a:solidFill>
            </a:rPr>
            <a:t>ANALISIS DE EQUILIBRIO GENERAL</a:t>
          </a:r>
          <a:endParaRPr lang="en-US" sz="2500" kern="1200" dirty="0">
            <a:solidFill>
              <a:schemeClr val="bg1"/>
            </a:solidFill>
          </a:endParaRPr>
        </a:p>
      </dsp:txBody>
      <dsp:txXfrm>
        <a:off x="0" y="736092"/>
        <a:ext cx="8918122" cy="674004"/>
      </dsp:txXfrm>
    </dsp:sp>
    <dsp:sp modelId="{D55C75C6-A4C6-4F1F-BAFC-32B4681DE2CB}">
      <dsp:nvSpPr>
        <dsp:cNvPr id="0" name=""/>
        <dsp:cNvSpPr/>
      </dsp:nvSpPr>
      <dsp:spPr>
        <a:xfrm>
          <a:off x="0" y="1441940"/>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tabLst>
              <a:tab pos="442913" algn="l"/>
            </a:tabLst>
          </a:pPr>
          <a:r>
            <a:rPr lang="es-ES" sz="2400" kern="1200"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sz="2400" kern="1200" dirty="0"/>
        </a:p>
        <a:p>
          <a:pPr marL="0" lvl="0" indent="0" algn="just" defTabSz="1066800">
            <a:lnSpc>
              <a:spcPct val="90000"/>
            </a:lnSpc>
            <a:spcBef>
              <a:spcPct val="0"/>
            </a:spcBef>
            <a:spcAft>
              <a:spcPct val="35000"/>
            </a:spcAft>
            <a:buNone/>
            <a:tabLst>
              <a:tab pos="442913" algn="l"/>
            </a:tabLst>
          </a:pPr>
          <a:r>
            <a:rPr lang="en-US" sz="2400" kern="1200" dirty="0"/>
            <a:t>- Nos </a:t>
          </a:r>
          <a:r>
            <a:rPr lang="en-US" sz="2400" kern="1200" dirty="0" err="1"/>
            <a:t>centramos</a:t>
          </a:r>
          <a:r>
            <a:rPr lang="en-US" sz="2400" kern="1200" dirty="0"/>
            <a:t> </a:t>
          </a:r>
          <a:r>
            <a:rPr lang="en-US" sz="2400" kern="1200" dirty="0" err="1"/>
            <a:t>en</a:t>
          </a:r>
          <a:r>
            <a:rPr lang="en-US" sz="2400" kern="1200" dirty="0"/>
            <a:t> mercados </a:t>
          </a:r>
          <a:r>
            <a:rPr lang="en-US" sz="2400" kern="1200" dirty="0" err="1"/>
            <a:t>similares</a:t>
          </a:r>
          <a:r>
            <a:rPr lang="en-US" sz="2400" kern="1200" dirty="0"/>
            <a:t> o </a:t>
          </a:r>
          <a:r>
            <a:rPr lang="en-US" sz="2400" kern="1200" dirty="0" err="1"/>
            <a:t>comparables</a:t>
          </a:r>
          <a:endParaRPr lang="en-US" sz="2400" kern="1200" dirty="0"/>
        </a:p>
      </dsp:txBody>
      <dsp:txXfrm>
        <a:off x="0" y="1441940"/>
        <a:ext cx="4275867" cy="3008827"/>
      </dsp:txXfrm>
    </dsp:sp>
    <dsp:sp modelId="{D91399C0-09A6-46ED-BAF3-9B5B74E2B93C}">
      <dsp:nvSpPr>
        <dsp:cNvPr id="0" name=""/>
        <dsp:cNvSpPr/>
      </dsp:nvSpPr>
      <dsp:spPr>
        <a:xfrm>
          <a:off x="4275867" y="848276"/>
          <a:ext cx="4979257" cy="134800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just" defTabSz="1111250">
            <a:lnSpc>
              <a:spcPct val="90000"/>
            </a:lnSpc>
            <a:spcBef>
              <a:spcPct val="0"/>
            </a:spcBef>
            <a:spcAft>
              <a:spcPct val="35000"/>
            </a:spcAft>
            <a:buNone/>
          </a:pPr>
          <a:r>
            <a:rPr lang="es-PE" sz="2500" kern="1200" dirty="0"/>
            <a:t>ANALISIS DE EQUILIBRIO PARCIAL</a:t>
          </a:r>
          <a:endParaRPr lang="en-US" sz="2500" kern="1200" dirty="0"/>
        </a:p>
      </dsp:txBody>
      <dsp:txXfrm>
        <a:off x="4275867" y="1185278"/>
        <a:ext cx="4642255" cy="674004"/>
      </dsp:txXfrm>
    </dsp:sp>
    <dsp:sp modelId="{DAF4CAB5-FA25-46A4-AE9C-F6F309A37592}">
      <dsp:nvSpPr>
        <dsp:cNvPr id="0" name=""/>
        <dsp:cNvSpPr/>
      </dsp:nvSpPr>
      <dsp:spPr>
        <a:xfrm>
          <a:off x="4275867" y="1891126"/>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s-ES" sz="2500" kern="1200" dirty="0"/>
            <a:t>-En este caso nos enfocamos en el análisis de la oferta y la demanda de un solo mercado.</a:t>
          </a:r>
          <a:endParaRPr lang="es-PE" sz="1600" kern="1200" dirty="0"/>
        </a:p>
        <a:p>
          <a:pPr marL="0" lvl="0" indent="0" algn="just" defTabSz="1111250">
            <a:lnSpc>
              <a:spcPct val="90000"/>
            </a:lnSpc>
            <a:spcBef>
              <a:spcPct val="0"/>
            </a:spcBef>
            <a:spcAft>
              <a:spcPct val="35000"/>
            </a:spcAft>
            <a:buNone/>
          </a:pPr>
          <a:r>
            <a:rPr lang="es-ES" sz="2500" kern="1200" dirty="0"/>
            <a:t>-Los productos y mercados complementarios o sustitutos no son tomados en consideración.</a:t>
          </a:r>
        </a:p>
        <a:p>
          <a:pPr marL="0" lvl="0" indent="0" algn="just" defTabSz="1111250">
            <a:lnSpc>
              <a:spcPct val="90000"/>
            </a:lnSpc>
            <a:spcBef>
              <a:spcPct val="0"/>
            </a:spcBef>
            <a:spcAft>
              <a:spcPct val="35000"/>
            </a:spcAft>
            <a:buNone/>
          </a:pPr>
          <a:endParaRPr lang="es-ES" sz="2500" kern="1200" dirty="0"/>
        </a:p>
        <a:p>
          <a:pPr marL="0" lvl="0" indent="0" algn="just" defTabSz="1111250">
            <a:lnSpc>
              <a:spcPct val="90000"/>
            </a:lnSpc>
            <a:spcBef>
              <a:spcPct val="0"/>
            </a:spcBef>
            <a:spcAft>
              <a:spcPct val="35000"/>
            </a:spcAft>
            <a:buNone/>
          </a:pPr>
          <a:r>
            <a:rPr lang="es-ES" sz="1600" kern="1200" dirty="0"/>
            <a:t>(AUTOR</a:t>
          </a:r>
          <a:r>
            <a:rPr lang="es-PE" sz="1600" kern="1200" dirty="0"/>
            <a:t>, AÑO)</a:t>
          </a:r>
        </a:p>
      </dsp:txBody>
      <dsp:txXfrm>
        <a:off x="4275867" y="1891126"/>
        <a:ext cx="4275867" cy="30088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Relaciones</a:t>
          </a:r>
          <a:r>
            <a:rPr lang="en-US" sz="3100" b="1" kern="1200" dirty="0">
              <a:solidFill>
                <a:schemeClr val="tx1">
                  <a:lumMod val="95000"/>
                  <a:lumOff val="5000"/>
                </a:schemeClr>
              </a:solidFill>
            </a:rPr>
            <a:t> del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estados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financieros</a:t>
          </a:r>
          <a:r>
            <a:rPr lang="en-US" sz="3100" b="1" kern="1200" dirty="0">
              <a:solidFill>
                <a:schemeClr val="tx1">
                  <a:lumMod val="95000"/>
                  <a:lumOff val="5000"/>
                </a:schemeClr>
              </a:solidFill>
            </a:rPr>
            <a:t> y </a:t>
          </a:r>
          <a:r>
            <a:rPr lang="en-US" sz="3100" b="1" kern="1200" dirty="0" err="1">
              <a:solidFill>
                <a:schemeClr val="tx1">
                  <a:lumMod val="95000"/>
                  <a:lumOff val="5000"/>
                </a:schemeClr>
              </a:solidFill>
            </a:rPr>
            <a:t>el</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negocios</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solidFill>
                <a:schemeClr val="bg2"/>
              </a:solidFill>
            </a:rPr>
            <a:t>Relaciones</a:t>
          </a:r>
          <a:r>
            <a:rPr lang="en-US" sz="3100" kern="1200" dirty="0">
              <a:solidFill>
                <a:schemeClr val="bg2"/>
              </a:solidFill>
            </a:rPr>
            <a:t> del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estados</a:t>
          </a:r>
          <a:r>
            <a:rPr lang="en-US" sz="3100" kern="1200" dirty="0">
              <a:solidFill>
                <a:schemeClr val="bg2"/>
              </a:solidFill>
            </a:rPr>
            <a:t> </a:t>
          </a:r>
          <a:r>
            <a:rPr lang="en-US" sz="3100" kern="1200" dirty="0" err="1">
              <a:solidFill>
                <a:schemeClr val="bg2"/>
              </a:solidFill>
            </a:rPr>
            <a:t>financieros</a:t>
          </a:r>
          <a:r>
            <a:rPr lang="en-US" sz="3100" kern="1200" dirty="0">
              <a:solidFill>
                <a:schemeClr val="bg2"/>
              </a:solidFill>
            </a:rPr>
            <a:t> y </a:t>
          </a:r>
          <a:r>
            <a:rPr lang="en-US" sz="3100" kern="1200" dirty="0" err="1">
              <a:solidFill>
                <a:schemeClr val="bg2"/>
              </a:solidFill>
            </a:rPr>
            <a:t>el</a:t>
          </a:r>
          <a:r>
            <a:rPr lang="en-US" sz="3100" kern="1200" dirty="0">
              <a:solidFill>
                <a:schemeClr val="bg2"/>
              </a:solidFill>
            </a:rPr>
            <a:t>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negocios</a:t>
          </a:r>
          <a:endParaRPr lang="en-US" sz="3100" kern="1200" dirty="0">
            <a:solidFill>
              <a:schemeClr val="bg2"/>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solidFill>
            </a:rPr>
            <a:t>Naturaleza y propósito de la contabilidad financiera</a:t>
          </a:r>
          <a:endParaRPr lang="en-US" sz="3100" b="1" kern="1200" dirty="0">
            <a:solidFill>
              <a:schemeClr val="tx1"/>
            </a:solidFill>
          </a:endParaRPr>
        </a:p>
      </dsp:txBody>
      <dsp:txXfrm>
        <a:off x="60199" y="2706336"/>
        <a:ext cx="8088882" cy="1112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lumMod val="95000"/>
                  <a:lumOff val="5000"/>
                </a:schemeClr>
              </a:solidFill>
            </a:rPr>
            <a:t>Flujo de Caja Vs. la Utilidad Neta de un proyecto al evaluar un proyecto</a:t>
          </a:r>
          <a:endParaRPr lang="en-US" sz="2200" b="1"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bg2"/>
              </a:solidFill>
            </a:rPr>
            <a:t>Flujo de Caja Vs. la Utilidad Neta de un proyecto al evaluar un proyecto</a:t>
          </a:r>
          <a:endParaRPr lang="en-US" sz="2200" b="0" kern="1200" dirty="0">
            <a:solidFill>
              <a:schemeClr val="bg2"/>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TIR/VAN nominal es mayor que la TIR/VAN Real </a:t>
          </a:r>
          <a:r>
            <a:rPr lang="en-US" sz="2200" b="1" kern="1200" dirty="0" err="1">
              <a:solidFill>
                <a:schemeClr val="tx1"/>
              </a:solidFill>
            </a:rPr>
            <a:t>en</a:t>
          </a:r>
          <a:r>
            <a:rPr lang="en-US" sz="2200" b="1" kern="1200" dirty="0">
              <a:solidFill>
                <a:schemeClr val="tx1"/>
              </a:solidFill>
            </a:rPr>
            <a:t> </a:t>
          </a:r>
          <a:r>
            <a:rPr lang="en-US" sz="2200" b="1" kern="1200" dirty="0" err="1">
              <a:solidFill>
                <a:schemeClr val="tx1"/>
              </a:solidFill>
            </a:rPr>
            <a:t>inflación</a:t>
          </a:r>
          <a:r>
            <a:rPr lang="en-US" sz="2200" b="1" kern="1200" dirty="0">
              <a:solidFill>
                <a:schemeClr val="tx1"/>
              </a:solidFill>
            </a:rPr>
            <a:t>(T/F) </a:t>
          </a:r>
          <a:r>
            <a:rPr lang="en-US" sz="2200" b="1" kern="1200" dirty="0" err="1">
              <a:solidFill>
                <a:schemeClr val="tx1"/>
              </a:solidFill>
            </a:rPr>
            <a:t>Sustentar</a:t>
          </a:r>
          <a:r>
            <a:rPr lang="en-US" sz="2200" b="1" kern="1200" dirty="0">
              <a:solidFill>
                <a:schemeClr val="tx1"/>
              </a:solidFill>
            </a:rPr>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tx1">
                  <a:lumMod val="95000"/>
                  <a:lumOff val="5000"/>
                </a:schemeClr>
              </a:solidFill>
            </a:rPr>
            <a:t>Flujo de Caja Vs. la Utilidad Neta de un proyecto al evaluar un proyecto</a:t>
          </a:r>
          <a:endParaRPr lang="en-US" sz="2200" b="0"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solidFill>
            </a:rPr>
            <a:t>La contradicción entre la TIR y VAN es porque la TIR asume reinversión a la tasa del retorno mientras que el VAN asume reinversión a la tasa de descuento o COK(T/F) Sustente.</a:t>
          </a:r>
          <a:endParaRPr lang="en-US" sz="2200" b="1" kern="1200" dirty="0">
            <a:solidFill>
              <a:schemeClr val="tx1"/>
            </a:solidFill>
          </a:endParaRPr>
        </a:p>
      </dsp:txBody>
      <dsp:txXfrm>
        <a:off x="60077" y="2679051"/>
        <a:ext cx="8089126" cy="1110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332594" y="465"/>
          <a:ext cx="4666923" cy="34837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sp:txBody>
      <dsp:txXfrm>
        <a:off x="414223" y="82094"/>
        <a:ext cx="4503665" cy="3402130"/>
      </dsp:txXfrm>
    </dsp:sp>
    <dsp:sp modelId="{81D7DE8F-3A20-4261-A55A-E21BF87F8D8E}">
      <dsp:nvSpPr>
        <dsp:cNvPr id="0" name=""/>
        <dsp:cNvSpPr/>
      </dsp:nvSpPr>
      <dsp:spPr>
        <a:xfrm>
          <a:off x="332594" y="3048264"/>
          <a:ext cx="4666923" cy="236993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2390" tIns="0" rIns="24130" bIns="0" numCol="1" spcCol="1270" anchor="ctr" anchorCtr="0">
          <a:noAutofit/>
        </a:bodyPr>
        <a:lstStyle/>
        <a:p>
          <a:pPr marL="0" lvl="0" indent="0" algn="l" defTabSz="844550">
            <a:lnSpc>
              <a:spcPct val="90000"/>
            </a:lnSpc>
            <a:spcBef>
              <a:spcPct val="0"/>
            </a:spcBef>
            <a:spcAft>
              <a:spcPct val="35000"/>
            </a:spcAft>
            <a:buNone/>
          </a:pPr>
          <a:r>
            <a:rPr lang="es-PE" sz="1900" kern="1200"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sz="1900" kern="1200" dirty="0">
            <a:solidFill>
              <a:schemeClr val="bg1"/>
            </a:solidFill>
          </a:endParaRPr>
        </a:p>
      </dsp:txBody>
      <dsp:txXfrm>
        <a:off x="332594" y="3048264"/>
        <a:ext cx="3286565" cy="2369937"/>
      </dsp:txXfrm>
    </dsp:sp>
    <dsp:sp modelId="{062A897A-8517-4B0E-84A3-460FF26B8E1C}">
      <dsp:nvSpPr>
        <dsp:cNvPr id="0" name=""/>
        <dsp:cNvSpPr/>
      </dsp:nvSpPr>
      <dsp:spPr>
        <a:xfrm>
          <a:off x="3751179" y="3722171"/>
          <a:ext cx="1633423" cy="1633423"/>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19336" y="79749"/>
          <a:ext cx="4432597" cy="330884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96866" y="157279"/>
        <a:ext cx="4277537" cy="3231310"/>
      </dsp:txXfrm>
    </dsp:sp>
    <dsp:sp modelId="{81D7DE8F-3A20-4261-A55A-E21BF87F8D8E}">
      <dsp:nvSpPr>
        <dsp:cNvPr id="0" name=""/>
        <dsp:cNvSpPr/>
      </dsp:nvSpPr>
      <dsp:spPr>
        <a:xfrm>
          <a:off x="5373" y="3475049"/>
          <a:ext cx="4432597" cy="1422801"/>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s-PE" sz="3300" kern="1200" dirty="0">
              <a:solidFill>
                <a:schemeClr val="bg1"/>
              </a:solidFill>
            </a:rPr>
            <a:t>INTERCAMBIO EN LA CAJA DE EDGEWORTH</a:t>
          </a:r>
          <a:endParaRPr lang="en-US" sz="3300" kern="1200" dirty="0">
            <a:solidFill>
              <a:schemeClr val="bg1"/>
            </a:solidFill>
          </a:endParaRPr>
        </a:p>
      </dsp:txBody>
      <dsp:txXfrm>
        <a:off x="5373" y="3475049"/>
        <a:ext cx="3121547" cy="1422801"/>
      </dsp:txXfrm>
    </dsp:sp>
    <dsp:sp modelId="{062A897A-8517-4B0E-84A3-460FF26B8E1C}">
      <dsp:nvSpPr>
        <dsp:cNvPr id="0" name=""/>
        <dsp:cNvSpPr/>
      </dsp:nvSpPr>
      <dsp:spPr>
        <a:xfrm>
          <a:off x="3252312" y="3701048"/>
          <a:ext cx="1551409" cy="1551409"/>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0" y="0"/>
          <a:ext cx="3445291" cy="455683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80727" y="80727"/>
        <a:ext cx="3283837" cy="4476106"/>
      </dsp:txXfrm>
    </dsp:sp>
    <dsp:sp modelId="{81D7DE8F-3A20-4261-A55A-E21BF87F8D8E}">
      <dsp:nvSpPr>
        <dsp:cNvPr id="0" name=""/>
        <dsp:cNvSpPr/>
      </dsp:nvSpPr>
      <dsp:spPr>
        <a:xfrm>
          <a:off x="6568" y="4005449"/>
          <a:ext cx="3445291" cy="141321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s-PE" sz="3200" kern="1200" dirty="0">
              <a:solidFill>
                <a:schemeClr val="bg1"/>
              </a:solidFill>
            </a:rPr>
            <a:t>CURVA DE CONTRATO </a:t>
          </a:r>
          <a:endParaRPr lang="en-US" sz="3200" kern="1200" dirty="0">
            <a:solidFill>
              <a:schemeClr val="bg1"/>
            </a:solidFill>
          </a:endParaRPr>
        </a:p>
      </dsp:txBody>
      <dsp:txXfrm>
        <a:off x="6568" y="4005449"/>
        <a:ext cx="2426261" cy="1413217"/>
      </dsp:txXfrm>
    </dsp:sp>
    <dsp:sp modelId="{062A897A-8517-4B0E-84A3-460FF26B8E1C}">
      <dsp:nvSpPr>
        <dsp:cNvPr id="0" name=""/>
        <dsp:cNvSpPr/>
      </dsp:nvSpPr>
      <dsp:spPr>
        <a:xfrm>
          <a:off x="2380393" y="4212814"/>
          <a:ext cx="1205852" cy="1205852"/>
        </a:xfrm>
        <a:prstGeom prst="ellipse">
          <a:avLst/>
        </a:prstGeom>
        <a:blipFill rotWithShape="1">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E1847-889F-4A0B-A306-C056ABC5CBF9}">
      <dsp:nvSpPr>
        <dsp:cNvPr id="0" name=""/>
        <dsp:cNvSpPr/>
      </dsp:nvSpPr>
      <dsp:spPr>
        <a:xfrm>
          <a:off x="3525603" y="0"/>
          <a:ext cx="3852766" cy="30872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kern="12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kern="1200" dirty="0"/>
        </a:p>
      </dsp:txBody>
      <dsp:txXfrm>
        <a:off x="3597941" y="72338"/>
        <a:ext cx="3708090" cy="3014921"/>
      </dsp:txXfrm>
    </dsp:sp>
    <dsp:sp modelId="{BED63E93-8AA7-4F28-9495-16BC083E4023}">
      <dsp:nvSpPr>
        <dsp:cNvPr id="0" name=""/>
        <dsp:cNvSpPr/>
      </dsp:nvSpPr>
      <dsp:spPr>
        <a:xfrm>
          <a:off x="3525603" y="3120506"/>
          <a:ext cx="3852766" cy="1318862"/>
        </a:xfrm>
        <a:prstGeom prst="rect">
          <a:avLst/>
        </a:prstGeom>
        <a:solidFill>
          <a:srgbClr val="7030A0"/>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sp:txBody>
      <dsp:txXfrm>
        <a:off x="3525603" y="3120506"/>
        <a:ext cx="2713215" cy="1318862"/>
      </dsp:txXfrm>
    </dsp:sp>
    <dsp:sp modelId="{4A15E4A7-B2FB-46D2-94B3-4272A6F664DD}">
      <dsp:nvSpPr>
        <dsp:cNvPr id="0" name=""/>
        <dsp:cNvSpPr/>
      </dsp:nvSpPr>
      <dsp:spPr>
        <a:xfrm>
          <a:off x="6717381" y="3594023"/>
          <a:ext cx="1205852" cy="120585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Diferencia entre los enfoques financieros de corto y largo plazo</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7C35F-2B15-421E-9AD0-B00A24A25497}">
      <dsp:nvSpPr>
        <dsp:cNvPr id="0" name=""/>
        <dsp:cNvSpPr/>
      </dsp:nvSpPr>
      <dsp:spPr>
        <a:xfrm>
          <a:off x="19" y="2398307"/>
          <a:ext cx="1843805" cy="666936"/>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sp:txBody>
      <dsp:txXfrm>
        <a:off x="19" y="2398307"/>
        <a:ext cx="1843805" cy="666936"/>
      </dsp:txXfrm>
    </dsp:sp>
    <dsp:sp modelId="{C2F06F3A-0095-47F4-A97A-1809C293B6FD}">
      <dsp:nvSpPr>
        <dsp:cNvPr id="0" name=""/>
        <dsp:cNvSpPr/>
      </dsp:nvSpPr>
      <dsp:spPr>
        <a:xfrm>
          <a:off x="19" y="3005061"/>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s-PE" sz="1500" kern="1200" dirty="0">
              <a:solidFill>
                <a:srgbClr val="002060"/>
              </a:solidFill>
            </a:rPr>
            <a:t>a</a:t>
          </a:r>
        </a:p>
      </dsp:txBody>
      <dsp:txXfrm>
        <a:off x="19" y="3005061"/>
        <a:ext cx="1843805" cy="658800"/>
      </dsp:txXfrm>
    </dsp:sp>
    <dsp:sp modelId="{FD65FCEA-4815-4F62-A5BF-9AC2D757332B}">
      <dsp:nvSpPr>
        <dsp:cNvPr id="0" name=""/>
        <dsp:cNvSpPr/>
      </dsp:nvSpPr>
      <dsp:spPr>
        <a:xfrm>
          <a:off x="2101957" y="2428399"/>
          <a:ext cx="1843805" cy="546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90000"/>
            </a:lnSpc>
            <a:spcBef>
              <a:spcPct val="0"/>
            </a:spcBef>
            <a:spcAft>
              <a:spcPct val="35000"/>
            </a:spcAft>
            <a:buNone/>
          </a:pPr>
          <a:r>
            <a:rPr lang="es-PE" sz="1500" b="1" kern="1200" dirty="0">
              <a:solidFill>
                <a:schemeClr val="bg1"/>
              </a:solidFill>
              <a:ea typeface="Verdana" panose="020B0604030504040204" pitchFamily="34" charset="0"/>
              <a:cs typeface="Verdana" panose="020B0604030504040204" pitchFamily="34" charset="0"/>
            </a:rPr>
            <a:t>Enfoque Financiero de Largo Plazo</a:t>
          </a:r>
          <a:endParaRPr lang="es-PE" sz="1500" kern="1200" dirty="0">
            <a:solidFill>
              <a:srgbClr val="002060"/>
            </a:solidFill>
          </a:endParaRPr>
        </a:p>
      </dsp:txBody>
      <dsp:txXfrm>
        <a:off x="2101957" y="2428399"/>
        <a:ext cx="1843805" cy="546570"/>
      </dsp:txXfrm>
    </dsp:sp>
    <dsp:sp modelId="{6482F2F4-6E0D-4E20-AC89-A1A5B728792F}">
      <dsp:nvSpPr>
        <dsp:cNvPr id="0" name=""/>
        <dsp:cNvSpPr/>
      </dsp:nvSpPr>
      <dsp:spPr>
        <a:xfrm>
          <a:off x="2101957" y="2974969"/>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PE" sz="1500" kern="1200" dirty="0">
              <a:solidFill>
                <a:srgbClr val="002060"/>
              </a:solidFill>
            </a:rPr>
            <a:t>Los t</a:t>
          </a:r>
        </a:p>
      </dsp:txBody>
      <dsp:txXfrm>
        <a:off x="2101957" y="2974969"/>
        <a:ext cx="1843805" cy="65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Efectos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cambios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a:t>
          </a:r>
          <a:r>
            <a:rPr lang="en-US" sz="3100" b="1" kern="1200" dirty="0" err="1">
              <a:solidFill>
                <a:schemeClr val="tx1">
                  <a:lumMod val="95000"/>
                  <a:lumOff val="5000"/>
                </a:schemeClr>
              </a:solidFill>
            </a:rPr>
            <a:t>tasa</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interés</a:t>
          </a:r>
          <a:r>
            <a:rPr lang="en-US" sz="3100" b="1" kern="1200" dirty="0">
              <a:solidFill>
                <a:schemeClr val="tx1">
                  <a:lumMod val="95000"/>
                  <a:lumOff val="5000"/>
                </a:schemeClr>
              </a:solidFill>
            </a:rPr>
            <a:t> del mercado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gestion de </a:t>
          </a:r>
          <a:r>
            <a:rPr lang="en-US" sz="3100" b="1" kern="1200" dirty="0" err="1">
              <a:solidFill>
                <a:schemeClr val="tx1">
                  <a:lumMod val="95000"/>
                  <a:lumOff val="5000"/>
                </a:schemeClr>
              </a:solidFill>
            </a:rPr>
            <a:t>tesorería</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Efectos de la variabilidad en el tipo de cambio sol/dólar en la gestión de tesorería</a:t>
          </a:r>
          <a:endParaRPr lang="en-US" sz="3100" b="1" kern="1200" dirty="0">
            <a:solidFill>
              <a:schemeClr val="tx1">
                <a:lumMod val="95000"/>
                <a:lumOff val="5000"/>
              </a:schemeClr>
            </a:solidFill>
          </a:endParaRPr>
        </a:p>
      </dsp:txBody>
      <dsp:txXfrm>
        <a:off x="60199" y="2706336"/>
        <a:ext cx="8088882" cy="1112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Relaciones del estado de situación financiera y el estado de resultados – Caso Real</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Relaciones</a:t>
          </a:r>
          <a:r>
            <a:rPr lang="en-US" sz="3100" kern="1200" dirty="0"/>
            <a:t> del </a:t>
          </a:r>
          <a:r>
            <a:rPr lang="en-US" sz="3100" kern="1200" dirty="0" err="1"/>
            <a:t>análisis</a:t>
          </a:r>
          <a:r>
            <a:rPr lang="en-US" sz="3100" kern="1200" dirty="0"/>
            <a:t> de </a:t>
          </a:r>
          <a:r>
            <a:rPr lang="en-US" sz="3100" kern="1200" dirty="0" err="1"/>
            <a:t>los</a:t>
          </a:r>
          <a:r>
            <a:rPr lang="en-US" sz="3100" kern="1200" dirty="0"/>
            <a:t> </a:t>
          </a:r>
          <a:r>
            <a:rPr lang="en-US" sz="3100" kern="1200" dirty="0" err="1"/>
            <a:t>estados</a:t>
          </a:r>
          <a:r>
            <a:rPr lang="en-US" sz="3100" kern="1200" dirty="0"/>
            <a:t> </a:t>
          </a:r>
          <a:r>
            <a:rPr lang="en-US" sz="3100" kern="1200" dirty="0" err="1"/>
            <a:t>financieros</a:t>
          </a:r>
          <a:r>
            <a:rPr lang="en-US" sz="3100" kern="1200" dirty="0"/>
            <a:t> y </a:t>
          </a:r>
          <a:r>
            <a:rPr lang="en-US" sz="3100" kern="1200" dirty="0" err="1"/>
            <a:t>el</a:t>
          </a:r>
          <a:r>
            <a:rPr lang="en-US" sz="3100" kern="1200" dirty="0"/>
            <a:t> </a:t>
          </a:r>
          <a:r>
            <a:rPr lang="en-US" sz="3100" kern="1200" dirty="0" err="1"/>
            <a:t>análisis</a:t>
          </a:r>
          <a:r>
            <a:rPr lang="en-US" sz="3100" kern="1200" dirty="0"/>
            <a:t> de </a:t>
          </a:r>
          <a:r>
            <a:rPr lang="en-US" sz="3100" kern="1200" dirty="0" err="1"/>
            <a:t>los</a:t>
          </a:r>
          <a:r>
            <a:rPr lang="en-US" sz="3100" kern="1200" dirty="0"/>
            <a:t> </a:t>
          </a:r>
          <a:r>
            <a:rPr lang="en-US" sz="3100" kern="1200" dirty="0" err="1"/>
            <a:t>negocios</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2:24.365"/>
    </inkml:context>
    <inkml:brush xml:id="br0">
      <inkml:brushProperty name="width" value="0.05292" units="cm"/>
      <inkml:brushProperty name="height" value="0.05292" units="cm"/>
      <inkml:brushProperty name="color" value="#FF0000"/>
    </inkml:brush>
  </inkml:definitions>
  <inkml:trace contextRef="#ctx0" brushRef="#br0">15783 12726 271 0,'-5'-4'272'0,"5"4"-35"0,0 0-33 16,-6-6-25-16,6 6-19 0,0 0-16 0,-4-6-20 16,4 6-18-16,0 0-24 0,0 0-25 0,0 0-39 15,0 0-30-15,0 0-32 0,0 0-29 0,0 0-37 16,-3-6-99-16,3 6-247 0,0 0 72 0</inkml:trace>
  <inkml:trace contextRef="#ctx0" brushRef="#br0" timeOffset="399.05">15004 12941 505 0,'0'0'358'0,"-7"-7"-33"15,7 7-22-15,0 0-21 0,-4-9-3 0,4 9-12 0,0 0 6 16,0 0-9-16,0 0-4 0,15-9-8 16,-5 7-9-16,8 0-10 0,13-1-12 0,2 1-9 15,5 0-9-15,-1 2-7 0,1-1-14 16,5 0-6-16,-1 2-11 0,1 0-12 0,0 0-12 0,0 1-11 0,18 1-12 16,-14-3-15-16,-8 0-7 0,2-2-12 0,-3 2-7 15,1-4-5-15,-1 0-11 0,-2 1-6 0,-1-2-9 16,-2-2-7-16,-2 1-14 0,-2 1-12 0,-8 0-8 15,-2 1-10-15,0-1-18 0,-3 1-11 0,-2 1-18 0,-2-1-20 16,-2 1-21-16,-2-1-26 0,-8 4-22 16,13-6-24-16,-5 3-26 0,-8 3-21 0,10-8-22 0,-10 8-24 15,0 0-24-15,7-9-29 0,-7 9-6 0,3-5-217 16,-3 5-643-16,0 0 176 0</inkml:trace>
  <inkml:trace contextRef="#ctx0" brushRef="#br0" timeOffset="700.76">15837 12668 553 0,'-6'-6'335'16,"0"1"-31"-16,6 5-27 0,-6-8-15 0,6 8-13 0,0 0-26 0,-11-6-12 15,11 6-15-15,0 0-14 0,-6-4-14 0,6 4-12 16,0 0-14-16,0 0-8 0,0 0-8 0,0 0-10 0,0 0-6 15,0 0-8-15,30-2-7 0,-30 2-12 16,28 4-3-16,-13 1-9 0,3 3-5 0,-2-1-5 0,-1 2-7 16,2 0 2-16,-1 1-11 0,0 0 6 15,-2 1 0-15,-4 1 4 0,2 1 2 0,-4 0 1 0,-3 3-1 16,4-2-1-16,-6 2-1 0,0-1 2 0,-3 4-1 16,-2-3-6-16,-1 1-4 0,-4 0-5 0,0-2 0 15,-1 1-10-15,-4 0-6 0,2-2-13 0,0 0-18 16,-2-2-22-16,1-2-35 0,0 1-24 0,0-2-36 0,2-3-33 15,3 0-44-15,0-2-48 16,6-4-56-16,-9 5-250 0,9-5-664 0,0 0 181 16</inkml:trace>
  <inkml:trace contextRef="#ctx0" brushRef="#br0" timeOffset="2216.32">15319 11901 309 0,'-5'-2'164'0,"5"2"-10"0,0 0-8 0,0 0-9 0,0 0-2 15,0 0-5-15,0 0-11 0,0 0-2 16,0 0 4-16,0 0-12 0,0 0 1 0,0 0-5 0,0 0-3 16,0 0-8-16,30 0-8 0,-13 0 1 0,1 1-5 15,12 0-3-15,-4 1 0 0,7-1-1 0,1 0-2 16,3-1-6-16,2 3-1 0,0 0-8 0,0-2 0 16,1 2-9-16,3-3-4 0,-2 2-6 0,3-2-1 0,-1 1-6 15,1-1-5-15,18 1 3 0,-13-2-7 16,-8 1-5-16,-1-2-4 0,-1 2-10 0,-1-4-9 0,-4 3-13 15,2-1-14-15,-3 0-15 0,1 0-17 0,-3 1-14 16,-7 0-18-16,-3 1-18 0,-1 1-25 16,0-1-20-16,-1 0-14 0,1 2-142 0,-4 1-373 0,0 0 104 15</inkml:trace>
  <inkml:trace contextRef="#ctx0" brushRef="#br0" timeOffset="3297.54">16441 12221 223 0,'0'0'285'0,"0"0"-30"0,-1-16-19 0,1 16-10 16,0 0-12-16,-6-8-11 0,6 8 2 0,-11-7-7 15,11 7-7-15,-10-7-10 0,10 7-5 0,-18-5-13 16,3 3-10-16,-2-2-7 0,2 4-8 0,-2 0-15 0,1 3 1 16,2-3-12-16,2 4-10 0,-3 3-18 15,0 3-3-15,-1 1-4 0,5 2-13 16,-1 0-6-16,-1 12-6 0,4 0 0 0,1-3-20 0,1-5-6 0,4 1-14 15,4 0-14-15,1-1 0 0,1 12-13 0,2-7-15 16,2-5-5-16,-1-3-5 0,2-2-6 0,3 1 3 16,-1-4-4-16,4 0 2 0,-3-2-2 0,-1-5 6 0,0 1 4 15,-10-3 9-15,16 0-1 0,-16 0 7 0,16-7 12 16,-9 2 10-16,-7 5 6 0,14-18 11 16,-5 4 3-16,-2-1 8 15,0-11 4-15,-1 4 13 0,-2 3-5 0,-3 2-5 16,-1-1 9-16,0 2 2 0,0 3 3 0,0 13 5 0,-1-21-3 0,2 13 1 0,-1 8 1 15,-1-12-3-15,1 12-7 0,0 0-4 0,0 0-3 16,0-12-5-16,0 12 0 0,0 0-3 0,0 0-3 0,0 0-12 16,0 0-4-16,0 0-8 0,13 46-10 15,-9-32-8-15,0 3-13 0,0-2-10 0,2-1-7 0,-1 0-10 16,0-3-3-16,1-1-9 0,0-2-10 0,3 4-5 16,1-4-11-16,1 1-13 0,-3-2-15 0,0-4-22 15,-8-3-16-15,17 0-27 0,-17 0-10 0,16-2-22 16,0-7-160-16,0 0-456 0,-2 0 126 0</inkml:trace>
  <inkml:trace contextRef="#ctx0" brushRef="#br0" timeOffset="3838.58">16715 12214 246 0,'0'0'366'0,"0"0"-50"15,0 0-25-15,-22 5-26 0,22-5-15 0,-14 7-18 16,0 3-23-16,0 1-21 0,4 0-16 0,0 2-25 0,4 3-20 15,0-1-5-15,0-1-17 16,6 2-13-16,0 1-13 0,1-2-12 0,5 1-16 0,-1 0-13 16,1-2-9-16,2-2-9 0,0 2-14 0,2-2-9 15,1 0-8-15,1-1-6 0,-2-4-8 0,4 1-10 16,-1-3 1-16,-2-3-9 16,0-2 0-16,-11 0-9 0,19-2-8 0,-1-2-10 0,-5-1-13 0,0-5-5 0,-1 1-8 15,-2 1-15-15,2 2-5 0,-1-5-3 0,-3 1-10 16,3-2 9-16,-3 0 1 0,-2 2 7 0,-1 1 0 0,-2-1 5 15,0 3 13-15,-3 7 3 0,5-16 14 0,-3 8 3 16,-2 8 10-16,2-11 15 0,-2 11 6 0,0 0 10 16,0 0 14-16,2-12 6 0,-2 12 14 0,0 0 2 15,0 0 12-15,0 0 8 0,0 0-5 0,0 0 4 0,0 0 7 16,0 0-2-16,0 0-2 0,0 0-6 16,0 0 1-16,-6 36 0 0,6-36 1 15,0 9 3-15,0-9 4 0,0 0 6 0,2 12-1 0,-2-12 2 0,0 0 4 16,4 9 11-16,-4-9-3 0,0 0 17 15,0 0 2-15,6 4 3 0,-6-4 8 0,0 0-5 0,0 0 2 16,0 0 2-16,18-13-4 0,-18 13 2 0,8-10 0 16,-4 3-3-16,0 0-3 0,-4 7-8 0,8-12 1 15,-8 12 1-15,5-9-1 0,-5 9-4 0,5-6-6 16,-5 6-7-16,0 0-3 0,0 0-3 0,0 0-3 16,0 0-6-16,0 0-2 0,0 0-3 0,19 15-6 15,-8-3-12-15,-5-3-12 0,-1 0-14 0,1-1-10 0,4 5-11 16,-3-5-10-16,0-1-13 0,-1 1-16 0,-1-3-15 15,-5-5-20-15,12 9-16 0,-12-9-20 16,9 5-6-16,-9-5-10 0,9 2-105 16,-9-2-322-16,0 0 92 0</inkml:trace>
  <inkml:trace contextRef="#ctx0" brushRef="#br0" timeOffset="3948.83">17024 12130 255 0,'0'0'159'0,"0"0"-34"0,-5-7-41 15,5 7-38-15,0 0-32 0,0 0-25 16,0 0-62-16,0 0-82 0,0 0 27 0</inkml:trace>
  <inkml:trace contextRef="#ctx0" brushRef="#br0" timeOffset="4239.56">17114 12361 317 0,'0'0'211'0,"0"15"-36"0,0-15-23 16,4 12-23-16,-4-12-15 0,3 9-14 0,-3-9-21 16,7 8-10-16,-7-8-9 0,12 7-6 0,-12-7-5 15,15 0-10-15,-15 0-5 0,25-7 11 0,-11 0 7 16,-1 2 22-16,-5-3 15 0,3-2 23 16,2-1 11-16,-2-4 17 0,-3 1 1 0,-1-2 6 0,-1 2 5 15,-4-1 3-15,2 1-1 0,-3 4 5 0,-1 10 0 0,-2-16-9 16,2 16-11-16,-7-9-21 0,7 9-10 15,-14-5-9-15,5 5-18 0,9 0-15 0,-26 7-20 0,11-1-12 16,2 5-34-16,0-3-22 0,0 1-27 0,2 0-32 16,2 1-31-16,3-1-27 0,0-1-30 0,6-8-23 15,-5 16-22-15,5-16-15 0,0 15-5 0,0-15-127 16,0 0-432-16,3 11 120 0</inkml:trace>
  <inkml:trace contextRef="#ctx0" brushRef="#br0" timeOffset="4516.76">17187 12332 359 0,'9'-10'37'0,"-1"4"30"0,-8 6 15 16,10-8 32-16,-10 8 3 0,0 0 0 15,9-5 6-15,-9 5-2 0,0 0 1 0,0 0-3 16,0 0-1-16,0 0-5 0,0 0-2 16,12 8-7-16,-12-8-5 0,0 0-4 0,5 10-8 0,-5-10-4 0,0 0-7 15,4 8-4-15,-4-8 2 0,3 8-2 0,-3-8-2 0,0 0 2 16,4 9-2-16,-4-9 3 0,0 0-2 16,0 0 4-16,8 7 0 15,-8-7 5-15,0 0-5 0,0 0-2 0,0 0-3 0,28-14-7 0,-19 10-1 16,-1-1-10-16,-8 5-1 0,13-11 2 0,-5 7-5 0,-8 4-5 0,14-7 6 15,-14 7-3-15,11-3 1 0,-11 3-9 16,17 0 8-16,-17 0-13 0,0 0-3 0,20 9-6 16,-20-9 0-16,14 9-2 0,-8-2-21 0,0 0-5 15,1 0-13-15,-7-7-12 0,12 11-19 0,-5-6-19 16,-7-5-24-16,7 6-24 0,-7-6-29 0,0 0-28 0,0 0-20 16,12 11-25-16,-12-11-18 0,0 0-127 0,0 0-433 15,0 0 122-15</inkml:trace>
  <inkml:trace contextRef="#ctx0" brushRef="#br0" timeOffset="4687.25">17425 11940 396 0,'14'-11'268'0,"1"1"-30"0,-4 2-30 0,0 0-25 0,0-1-20 15,1 0-24-15,-1 2-11 0,2-2-21 0,-2 2-21 16,-1 1-21-16,-1 1-32 0,0 1-35 0,-9 4-36 15,16-6-37-15,-16 6-41 0,10-1-117 0,-10 1-277 16,0 0 81-16</inkml:trace>
  <inkml:trace contextRef="#ctx0" brushRef="#br0" timeOffset="5250.38">17941 12139 477 0,'0'0'339'0,"0"0"-41"0,0 0-36 0,0 0-29 15,0 0-26-15,-34 20-23 0,24-7-26 0,2 0-16 0,0 2-18 0,-3 1-13 0,-1 9-12 16,5-4-13-16,1-3-16 0,3-1-14 0,-1 1-18 15,2-3-13-15,3-1-16 0,-1-3-10 16,1 0-7-16,1-3-5 0,-2-8-5 0,8 13 2 0,-4-10-1 16,-4-3 3-16,11 4-1 0,-11-4 8 0,0 0 7 15,22-8 4-15,-15 2 6 0,0 1 12 0,5-6 4 16,0-2 6-16,-2-2 5 0,1 2 8 0,-1-2 1 16,-3 4 3-16,0 1 2 0,-1 1-2 15,-3 0 1-15,-3 9 0 0,8-11-5 0,-8 11-4 16,5-5-7-16,-5 5 0 0,0 0-9 0,0 0-9 15,0 0-8-15,0 0-7 0,12 16-15 0,-9-9-13 0,-3-7-15 0,8 21-18 16,-3-10-16-16,2 2-13 0,2-4-11 0,-1 1-8 16,4-1-8-16,1-3-14 0,-2-1 4 0,3-1 3 15,2-3 11-15,-1 0 19 0,3-3 23 0,-2-2 19 16,0-1 33-16,-6-2 35 0,2 2 30 0,0-5 34 16,-4 0 22-16,0-3 19 0,-3 0 16 0,0-2 13 15,-3-1 10-15,1 1-3 0,-3 0 8 16,-2 0-1-16,0 2 1 0,-1 3-7 0,-1 2-5 15,-1 1-15-15,5 7-14 0,-10-11-14 0,3 7-11 0,7 4-14 0,-15-3-9 16,15 3-13-16,-18 3-15 0,10 1-18 16,-5 6-25-16,1 1-25 0,2 2-28 0,0-1-38 0,5 2-26 15,0-3-27-15,0-1-31 0,5-10-29 16,-2 18-19-16,2-18-22 0,1 15-20 0,1-7-178 0,-2-8-526 16,5 10 145-16</inkml:trace>
  <inkml:trace contextRef="#ctx0" brushRef="#br0" timeOffset="5900.32">18301 12185 209 0,'0'0'132'0,"5"13"-15"0,-4 3-15 16,0-2-17-16,-1 4-7 0,2-3-1 0,-1 1-2 0,0 0-7 0,-2 1 6 0,2 0 3 0,-2-4 19 15,-2-3 6-15,2 1 6 0,-1-3 11 0,2-8 6 16,-1 13 6-16,1-13-1 0,-2 11-4 0,2-11-11 15,0 0-7-15,0 0-11 0,0 0-7 0,0 0-7 16,0 0-6-16,0 0-8 0,0 0-7 0,1-42-4 16,3 26-5-16,3-1-8 0,-1 0-2 0,1 1-9 15,0 2 1-15,2-1-5 0,-2 2-8 0,-1 3 0 16,-2 2 2-16,0 3-5 0,-4 5-3 0,10-6-2 16,-10 6 0-16,0 0-3 0,0 0 0 0,13 11-1 15,-13-11-4-15,6 15-6 0,-4-7-4 0,1 7-10 0,4 0-2 16,-4-3-6-16,0 3-1 0,2-1-7 0,0 0 5 15,-2-3-3-15,0-3-7 0,0 0-2 0,-3-8 5 16,10 8 2-16,-10-8 6 0,7 5 2 0,-7-5 7 16,0 0 4-16,17-2 5 0,-17 2 11 15,12-9 7-15,-7 2 9 0,0 1 7 16,0-2 7-16,0 0-3 0,2-3 6 0,-1 1-2 0,0 3 1 0,-6 7 4 0,7-9 2 16,-3 3 5-16,-4 6-7 0,0 0 5 0,8-9-5 15,-8 9-7-15,0 0 4 0,0 0-7 16,0 0-4-16,0 0-6 0,0 0-13 15,0 0-7-15,0 0-7 0,0 0-10 0,9 24-10 0,-9-24-3 0,2 10-7 16,-2-10-1-16,6 13-7 0,-3-6 0 0,-3-7-2 16,9 8 1-16,-9-8-1 0,10 4 6 0,-10-4 3 15,10 3 3-15,-10-3 5 0,14 1 2 0,-14-1 7 16,0 0 7-16,19-5 4 0,-19 5 8 0,10-5 8 0,-10 5 10 16,0 0 2-16,11-6 3 0,-11 6 4 0,0 0 1 15,0 0 0-15,9-5 0 0,-9 5-2 0,0 0-2 16,0 0-3-16,0 0-4 0,0 0-1 0,0 0-6 15,0 0-3-15,16 0-5 0,-16 0-3 0,0 0-2 0,0 0-4 16,12 8-5-16,-12-8-2 0,8 6-1 0,-8-6-1 16,10 5-1-16,-10-5-1 0,13 6 0 15,-13-6-5-15,15 3 1 0,-15-3-11 16,15 3-6-16,-15-3-12 0,17 3-12 16,-17-3-16-16,17-1-13 0,-17 1-17 0,0 0-1 0,25-6-31 0,-18 2-10 0,-7 4-9 15,13-7-98-15,-13 7-311 0,8-10 88 0</inkml:trace>
  <inkml:trace contextRef="#ctx0" brushRef="#br0" timeOffset="6081.85">18768 11965 463 0,'2'-12'328'0,"-2"12"-35"16,4-13-36-16,-4 13-29 0,6-15-26 0,1 2-21 15,0 0-19-15,0 0-20 0,2 1-17 0,3 1-28 16,-1-1-24-16,0-1-23 0,1 1-29 0,-1 1-24 15,-1 0-30-15,-1 2-28 0,-2 2-37 0,0 1-21 0,-7 6-28 16,11-13-140-16,-8 9-342 0,-3 4 98 0</inkml:trace>
  <inkml:trace contextRef="#ctx0" brushRef="#br0" timeOffset="7029.05">16593 12972 346 0,'0'0'318'0,"0"0"-35"0,0 0-19 0,-6 20-21 16,6-5-22-16,2 3-17 0,2 10-19 0,1 2-24 15,2-2-16-15,0 5-10 0,1-1-16 0,1-1-17 16,-1 0-11-16,-1 0-7 0,1 0-13 0,-2-2-3 0,-1-7-10 16,-1-3-8-16,3 9-12 0,-1-8-5 0,-2-3-7 15,-3-4-2-15,0-4-5 0,1-1 3 0,-2-8-7 16,3 13-4-16,-3-13-6 0,3 9 1 0,-3-9 2 15,0 0 1-15,0 0-2 0,0 0-1 16,0 0-2-16,0 0 2 0,0 0 2 0,-11-35 6 16,2 9-2-16,4 0 2 0,0-4-1 0,-1-1-1 0,1-4-1 15,3 4-3-15,3-2 2 0,-2-2-2 0,6 1-1 0,2 6-6 16,4 0 4-16,-1 7 2 0,-1 6-3 0,-1 3 1 16,3 3-4-16,-1 3 2 0,-1 2-3 0,1 3 4 15,0 1-2-15,0 1 1 0,-1 4-3 0,5 4 5 16,-6 1-5-16,2 1 4 0,-4 3 2 0,-1 0 2 15,-4 3 6-15,-4-1 2 0,1-2 7 0,-4 2 1 16,-5 0 9-16,-6 5 4 0,2-3 14 0,-1-4-14 0,1-2 7 16,-2-3-4-16,0-2-5 0,0 1-5 15,-1-3-6-15,2 0-14 0,2-1-1 0,-2-1-16 16,3-3-12-16,3 0-16 0,1-3-21 0,3 0-25 0,6 3-29 16,-10-7-28-16,10 7-27 0,-5-7-21 0,5 7-18 15,0 0-8-15,2-10-162 0,-2 10-448 0,6-9 124 16</inkml:trace>
  <inkml:trace contextRef="#ctx0" brushRef="#br0" timeOffset="7368.17">16733 13122 241 0,'4'-4'222'0,"-4"4"-24"0,0 0-12 0,7-4-13 0,-7 4-12 0,0 0-8 0,0 0-16 15,0 0-5-15,14 5-15 0,-9 1-11 0,0-1-11 16,2 0-10-16,4 6-8 0,-4 1-9 0,5-1-9 0,0 3-4 15,-3-4-9-15,5 1-5 0,-2 1-7 16,0-2-6-16,1-2-12 0,-1 2-9 0,2-2-10 16,-3-3-9-16,5 1-3 0,-6-3 2 0,2-1-2 15,0-1 3-15,-3-2 1 0,-9 1 7 0,19-7-5 0,-5 0 9 16,-2-4 3-16,-1 0 9 0,-2-2 5 0,1-1 11 16,-4-3 9-16,0 1 4 0,-3-1 8 0,0 1 4 15,-1-1 2-15,-1 5 5 0,-2 0-1 0,1 2 5 16,-1 2 4-16,1 8-4 0,0-11-4 0,0 11-10 0,0 0-9 15,0 0-11-15,0 0-5 0,0 0-12 0,0 0-16 16,0 0-13-16,-7 22-17 0,8-8-13 0,2 2-19 16,-1-2-14-16,3-1-22 0,2-2-13 0,-4 1-15 15,7 0-4-15,-2-1-12 0,0-5-12 0,0-1-4 16,0-2-102-16,-8-3-312 0,18 3 90 0</inkml:trace>
  <inkml:trace contextRef="#ctx0" brushRef="#br0" timeOffset="7891.94">17254 13139 919 0,'10'-18'-15'0,"-2"1"33"0,2 1 30 0,-3-10 28 16,-1-3 14-16,-6-4 17 0,2 1 12 0,-2-3 10 15,-2 0 9-15,-4 1-6 0,3 2 1 0,-2 3-3 0,5 6-4 16,-2 5 6-16,0 4-3 0,-2 3 6 16,2 2-2-16,2 9-2 0,-4-12-13 0,4 12-14 0,-6-5-12 15,6 5-9-15,0 0-7 0,0 0-7 0,0 0-7 16,-19 42-4-16,17-14-12 0,-3 7 1 0,6 2-7 16,-1 21-6-16,4-1-10 0,0 2-10 0,-1-3-17 15,0 2-17-15,1-14-16 0,0-5-12 0,-2-4-12 0,4-1-10 16,-3 2-6-16,0-7 0 0,2-1-5 0,-4-9 3 15,1 0-3-15,-2-6-4 0,1-2 1 0,-1-1-3 16,0-10 6-16,4 13 0 0,-4-13 3 0,0 0 7 16,0 0 1-16,2 7 6 0,-2-7 4 0,0 0 2 15,0 0 3-15,0 0 6 0,0 0-4 0,-6-32 5 16,6 32 5-16,-3-17 0 0,0 8 11 0,1 1 0 16,2 8 6-16,-5-18 2 0,2 10 11 0,3 8 4 0,-5-16 6 15,5 8 2-15,0 8-2 0,0-14 8 0,0 14-1 16,4-14 4-16,1 8-3 0,0-1 5 0,1 1-3 15,1 0-1-15,8-3 2 0,-1 0-5 0,1 0 0 16,-1-1 2-16,3 1 0 0,-3-1-6 16,3 0 1-16,-3-1-3 15,12-3 10-15,-9 1-3 16,-3-1 13-16,1 3 12 0,-1-1 15 0,-4-1 10 0,3-1 11 0,-1-10 13 0,2-1 4 0,-7 4 7 0,-2 2 5 16,-3 3 4-16,1-1-1 0,-2 0 5 0,-1 1-7 15,-1 1 0-15,-1 3-5 0,-1 0-3 0,3 12-7 0,-9-15-4 16,9 15-11-16,-11-9-9 0,6 8-1 0,5 1-9 15,-12 0-4-15,12 0-11 0,-13 7-10 0,13-7-7 16,-11 12-6-16,3 1-5 0,-1 0-13 0,3 2-5 16,1 0-14-16,0 1-7 0,4 1-15 0,-1 0-3 15,3-1-10-15,0 1-11 0,-2-5-6 0,4 1-17 16,2 3-16-16,0-5-13 0,2-2-12 0,-1-2-17 0,-1-1-17 16,2-2-11-16,0 1-105 0,-7-5-345 15,14 3 97-15</inkml:trace>
  <inkml:trace contextRef="#ctx0" brushRef="#br0" timeOffset="8277.62">17605 13104 414 0,'0'0'210'0,"0"0"-22"0,0 0-23 0,0 0-18 0,0 0-16 15,0 0-15-15,9-7-17 0,-9 7-6 0,0 0-15 16,13-3-10-16,-13 3-2 0,17 0-11 0,-7-1-7 15,-10 1-8-15,17-4 2 0,-3-2-4 0,-3 0 10 16,-1 1 5-16,-2-2 9 0,-1 0 6 0,4-3 9 16,-4 0 8-16,-3 1 1 0,1-1 4 15,-1 2 3-15,-4 8-2 0,5-14 4 0,-4 5-7 0,-1 9-4 0,-1-12-1 16,1 12-3-16,0 0-9 0,-4-12-7 0,4 12-11 16,0 0-4-16,-7-5-7 0,7 5-9 15,0 0-2-15,0 0-8 0,0 0-7 0,0 0-9 0,-17 17-7 16,17-17-5-16,-2 13-7 0,2-13-11 0,-1 14-14 15,-2-6-11-15,3-8-16 0,4 15-13 0,-4-15-21 16,3 14-12-16,0-10-13 16,-3-4-6-16,8 11-6 0,-2-8-9 0,-6-3-5 15,14 6 7-15,-7-4-2 0,-7-2 3 0,13 3 10 0,-13-3 8 0,14 0 4 16,-14 0 9-16,12-1 14 0,-12 1 13 0,12 0 3 0,-12 0 7 16,0 0 8-16,15-1 8 0,-15 1-1 0,0 0-6 15,0 0-45-15,15 0-131 0,-15 0 41 0</inkml:trace>
  <inkml:trace contextRef="#ctx0" brushRef="#br0" timeOffset="8502.31">18043 12806 335 0,'-2'-16'344'0,"0"2"-46"15,-1 5-31-15,1 1-26 0,2 8-11 16,-3-16-23-16,3 16-21 0,-4-9-10 0,4 9-16 15,0 0-28-15,0 0-10 0,0 0-4 0,0 0-21 0,0 0-20 16,0 0-5-16,0 0-20 0,10 56-16 0,-6-27-20 16,0 2-27-16,1 0-24 0,-2 2-27 0,3-3-24 15,-4 1-15-15,2-3-24 0,0 0-14 0,-2-6-13 16,1-4 0-16,1-2-9 0,-1-2-2 0,1 0-98 0,-4-5-310 16,2-1 88-16</inkml:trace>
  <inkml:trace contextRef="#ctx0" brushRef="#br0" timeOffset="8886.76">18084 13115 231 0,'0'0'59'0,"-5"-12"7"0,5 12 10 0,-4-10-2 16,4 10-7-16,0 0-2 0,-3-10 0 16,3 10-13-16,0 0-2 0,0 0-7 0,0 0-12 15,16-7-1-15,-6 6-17 0,6-1-11 0,0 1-15 16,1 1-2-16,3-3-15 0,0 1 3 0,-2-1 5 16,1 0 0-16,-1-1 6 0,9-9 8 0,-4 6 20 0,-5 0 12 15,-2 0 17-15,2 0 24 0,-4-3 14 0,1 1 17 0,-3-2 20 16,-2-2 16-16,2 1 9 0,-4-2 12 15,1-2 8-15,-2-1 0 0,-2-1 2 0,-3 0-7 16,0 1-6-16,-1 1-4 0,-1-1-12 0,0 5-3 16,-2 3-15-16,2 9-7 0,-8-10-10 0,8 10-10 15,-10-5-15-15,10 5-1 0,0 0-9 0,-18 12-7 16,8 2-18-16,1 2-6 16,-3 9-16-16,4 2-1 0,1 1-15 0,3 0-5 0,0 1-12 15,2-1 0-15,3 1-9 0,0-9-5 0,0 0 0 0,0-5-4 0,2-1-3 16,2 0-4-16,0-3-6 0,2-1-4 0,-1-2-6 0,1-2 0 15,0-1-2-15,-1-1-4 0,-6-4-6 0,20 2-5 16,-20-2-6-16,19-4-7 0,-3-2-18 0,-2 3-8 16,-4-3-13-16,-1 1-6 0,-1 0-18 0,1-1-17 15,-3 0-90-15,1 0-305 0,-7 6 88 0</inkml:trace>
  <inkml:trace contextRef="#ctx0" brushRef="#br0" timeOffset="9120.12">17935 12892 311 0,'-13'-2'398'0,"13"2"-50"16,0 0-26-16,0 0-20 0,-8-4-17 0,8 4-25 0,0 0-11 0,0 0-15 15,0 0-15-15,0 0-19 0,27-13-17 0,-18 11-23 0,6-3-13 16,4 0-18-16,-3 0-17 0,3 0-19 0,0-1-33 15,11-5-11-15,-1 6-30 0,-6-2-33 16,6-1-34-16,-6 0-41 0,-1 2-44 0,-4 0-55 0,2 1-41 16,-2 0-38-16,-4-1-155 0,3 1-505 15,-5 0 139-15</inkml:trace>
  <inkml:trace contextRef="#ctx0" brushRef="#br0" timeOffset="10401.01">18118 12671 269 0,'0'0'242'0,"0"0"-46"0,0 0-26 16,-18 12-22-16,14-5-25 0,-2 1-13 0,-1 5-14 16,0 2-10-16,0 1-16 0,-2 0-8 0,3 1-15 15,-1 9-18-15,4 1-8 0,-2 1-15 0,-3-2-14 16,6 1-14-16,-2 0-17 0,1 4-16 0,1-3-8 16,0-1-13-16,2-5-9 0,0 6-3 0,0-7-67 0,-1-1-182 15,2-1 54-15</inkml:trace>
  <inkml:trace contextRef="#ctx0" brushRef="#br0" timeOffset="19794.75">18866 12864 253 0,'0'0'85'0,"0"0"3"16,0 0 7-16,0 0-12 0,0 0 5 0,-6-8 6 16,6 8 4-16,0 0 8 0,0 0 6 15,0 0 7-15,-3-6 5 0,3 6 0 0,0 0 4 0,0 0-3 16,0 0-3-16,0 0 0 0,-2-7 0 0,2 7-9 15,0 0-4-15,0 0-3 0,0 0-5 0,0 0-4 16,0 0-6-16,0 0-1 0,-4-7-10 0,4 7-3 16,0 0-2-16,0 0-1 0,0 0 5 0,0 0 4 0,0 0-10 15,0 0-1-15,0 0-6 0,-10-6 6 16,10 6-8-16,0 0-1 0,0 0 1 0,-12-2 0 0,12 2-1 16,0 0-8-16,-10 0-6 0,10 0 5 0,0 0-9 15,-11 0 0-15,11 0-11 0,-8 3 2 0,8-3-5 16,-8 2-1-16,8-2-4 0,-8 1-4 0,8-1-3 15,-6 5 2-15,6-5-4 0,-10 7-2 0,6-3-2 0,4-4-1 16,-8 8-2-16,3-2 3 0,1-1-7 16,0 1 11-16,-1-1-12 15,2 1 4-15,-1 2-2 0,1-1 0 0,1 1-3 0,0 0-2 0,1 0 7 0,-1 1-4 16,0-2-9-16,1 2 12 0,-2 0-5 0,3-1-3 16,-2 0 5-16,2 1 1 0,0 1-1 0,1-1-4 15,-1 5 0-15,2-1 2 0,1-2 1 0,0-2 4 16,-2 0-3-16,2 1 1 0,0-2 2 0,0-1-1 0,2 1-7 15,0 0-2-15,4 4 4 0,-2-3-2 16,1 0-3-16,1-1 12 0,-3-2-9 0,2 0 1 16,0-1-7-16,-1 0 2 0,1 1 2 0,-1-1 2 15,7 3 0-15,-3-4 0 0,-2 1 1 0,2-2-2 0,-3 2-1 16,1-4 4-16,-1 1-6 0,0 1 3 0,1-2-1 16,-1 0 6-16,0 0-5 0,-8-1 2 0,17 0-4 0,-8 0 2 15,-9 0 3-15,17-2 7 0,-10 0-7 16,0 0-3-16,1-1 1 0,0 0 0 0,0 1-13 0,0-2 19 15,0-1-10-15,-1 1 8 0,0-2-1 0,-1 2 1 16,0-3-3-16,2 1 4 0,-3-2 2 0,1 1 0 16,0-1-1-16,4-3 8 0,-3-3-11 0,-1 4 8 15,-1-1 1-15,2-3-5 0,-1 3-5 0,-2 0 10 16,-1 2-8-16,1 0 0 0,-3 1 3 0,1 2-1 16,-1-1 3-16,-1 7 2 0,3-15-2 0,-3 8 2 0,0 7-5 15,0-14 5-15,0 7-2 0,0 7 1 0,-4-14-1 16,2 7-3-16,-1 1-2 0,-2-1-1 0,1 0 0 15,-1 1 1-15,0-1 3 0,-2 1-7 0,1-1-3 16,-2 3 1-16,-6-3-7 0,3 1 3 16,1 2-5-16,1-1 4 0,1 2-4 0,-1-2-7 0,9 5-5 15,-19-6-6-15,12 4-2 0,-2-1 4 0,9 3-1 16,-23-5 0-16,9 4-10 0,2-1-8 0,0 1-13 16,1 0-8-16,3 1 0 0,-3 1-22 0,11-1-14 15,-18 1-22-15,9 1-24 0,1-1-23 0,8-1-31 0,-16 6-19 16,10-2-17-16,-1 0-161 0,0 0-478 0,0 2 132 15</inkml:trace>
  <inkml:trace contextRef="#ctx0" brushRef="#br0" timeOffset="20341.3">18737 12963 426 0,'0'0'246'0,"0"0"-22"0,0 0-24 16,0 0-22-16,0 0-18 0,0 0-14 0,0 0-15 0,0 0-9 0,0 0-10 15,-2-7-12-15,2 7-3 0,0 0-7 16,0 0-3-16,0 0 0 0,0 0 6 0,0 0-6 16,0 0 0-16,0 0-3 0,0 0 4 0,0 0-9 15,0 0-1-15,0 0-4 0,0 0-3 0,13-5 2 0,-13 5-1 16,0 0-5-16,13 2-4 0,-13-2-5 15,13 1-1-15,-5 1-6 0,0 0-1 0,0 1-4 0,2-1-4 16,5 3-2-16,-5-1-3 0,1 0-9 0,-1 0-4 16,0 0-2-16,2 5-1 0,2-1-3 0,-2-1-2 15,1 2 1-15,-1-1-8 0,0 0 2 0,-1 0-4 16,-2-1-1-16,-1 0 1 0,2 3-10 0,0-3 6 0,-2-3-6 16,-1 0 1-16,-1 1-1 0,-3-1 0 0,-3-4-3 15,11 5-4-15,-7-1-2 0,-4-4-5 0,7 5-4 16,-7-5-3-16,6 2-8 0,-6-2-12 0,0 0-8 15,0 0-14-15,8 3-12 0,-8-3-16 16,0 0-18-16,0 0-19 0,0 0-16 0,0 0-22 16,0 0-15-16,0 0-10 0,12-4-153 0,-12 4-415 0,0 0 116 15</inkml:trace>
  <inkml:trace contextRef="#ctx0" brushRef="#br0" timeOffset="20679.45">19097 12931 364 0,'0'0'199'0,"0"0"-16"0,0 0-13 16,-1-10-11-16,1 10-14 0,0 0-7 15,0 0-11-15,0 0-4 0,0 0-11 0,-2-7 1 0,2 7-2 16,0 0 3-16,0 0 0 0,0 0 1 16,0 0 2-16,0 0 3 0,0 0-2 0,0 0 4 15,0 0-1-15,0 0-12 0,0 0-3 0,0 0-3 0,0 0-2 16,-34 16-13-16,21-7 3 0,0 2-12 0,2 0-5 15,-4 0-8-15,1 0-10 0,-1 2-7 0,4-1-2 0,-5-1-6 16,2 0-10-16,-1 0-16 0,4 1-9 0,0-1-7 16,1-2-15-16,3-2-8 0,1 0-18 0,0 0-13 15,0-3-16-15,0 1-14 0,6-5-12 0,-8 8-16 16,8-8-7-16,-5 6-12 0,5-6-4 0,0 0-10 16,0 0 1-16,0 0-6 0,-5 7-11 0,5-7 0 15,0 0-15-15,0 0-103 0,0 0-333 0,0 0 93 16</inkml:trace>
  <inkml:trace contextRef="#ctx0" brushRef="#br0" timeOffset="26358.59">15767 13411 258 0,'0'0'178'0,"-10"3"-6"15,5-2-10-15,5-1-8 0,0 0-6 0,-10 4-7 16,10-4-13-16,-7 1 1 0,7-1-5 0,0 0-4 16,-8 3 3-16,8-3-3 0,0 0-1 0,0 0-2 0,0 0 0 15,0 0-2-15,-13 3-6 0,13-3-4 16,0 0-4-16,0 0-4 0,0 0-5 0,-9 3-4 0,9-3-1 16,0 0-8-16,0 0-8 0,0 0-7 0,0 0-1 15,0 0-7-15,-9 3-9 0,9-3-6 0,0 0-4 16,0 0-8-16,0 0 5 0,0 0-9 0,0 0-4 15,0 0 3-15,0 0-4 0,0 0 0 0,0 0-4 16,0 0-2-16,0 0-3 0,0 0 2 0,33 3-2 16,-33-3-2-16,26-1 1 0,-15 1-4 0,8 0 1 0,0-2 2 15,0 0 1-15,0-1-3 0,11 2-1 16,-6 0 2-16,-3 0-3 0,-2-1-3 0,1 0-2 16,-1 2-3-16,-3-1-5 0,2 1-2 0,-1-2-7 0,-3 1-1 15,1 0-10-15,-3 1-3 0,-3-2-4 0,-9 2-6 16,13-1-1-16,-13 1-13 0,11-1-7 0,-11 1-10 15,0 0-11-15,0 0-14 0,0 0-17 0,16-1-14 16,-16 1-20-16,0 0-12 0,0 0 2 0,0 0 6 0,0 0 3 16,0 0 10-16,0 0 7 0,0 0 9 15,0 0 23-15,0 0 9 0,0 0 16 0,0 0 18 0,0 0 15 16,0 0 21-16,0 0 15 0,0 0 28 0,-10-20 9 16,10 20 17-16,0 0 14 0,-12-11 8 15,5 8 4-15,7 3 1 0,-10-7 6 0,10 7 2 0,-8-4-3 16,8 4-5-16,-6-6-3 0,6 6-7 0,0 0-7 0,0 0-6 15,-11-7-6-15,11 7-6 0,0 0-2 16,-7-5-9-16,7 5 0 0,0 0-2 0,0 0 4 16,0 0 3-16,0 0 3 0,0 0 1 0,0 0 0 15,0 0 4-15,0 0 3 0,0 0-2 16,0 0 2-16,0 0 2 16,0 0 3-16,0 0-1 0,0 0 3 0,40 10-6 0,-40-10 8 0,9 5 1 0,-9-5 5 0,8 8-1 15,-8-8-4-15,6 9-6 0,-6-9 2 16,2 14-8-16,-2-14-5 0,-3 16-4 0,3-16-6 0,-13 20-3 15,2-7-5-15,1-1-9 0,-3-1-11 0,0-1-9 0,1 2-16 16,0-6-18-16,-1 2-19 0,4 0-27 0,-1-5-28 16,10-3-28-16,-13 9-36 0,13-9-22 0,-6 0-27 15,6 0-136-15,0 0-435 0,0 0 119 0</inkml:trace>
  <inkml:trace contextRef="#ctx0" brushRef="#br0" timeOffset="27250.62">17506 10156 384 0,'0'0'251'0,"0"0"-30"0,0 0-21 16,0 0-5-16,0 0-7 0,0 0-7 0,0 0-6 15,0 0-4-15,0 0-12 0,0 0-10 0,0 0-2 0,0 0-13 16,26 13-5-16,-12-3-6 0,0-2-11 16,0 1-9-16,-3 2-8 0,0 0-3 0,1 0-11 15,-1 2-6-15,2 1-6 0,0 0-10 0,-1 0-3 16,1-1-6-16,-2 2-9 0,-1-1 1 0,3 0-4 15,-3 1-3-15,-2-2-7 0,1-1-4 0,-1 2-1 0,-2-5-4 16,-1 0-9-16,1-2-8 0,-2-2-10 0,0 0-13 16,-2 2-4-16,-2-7-8 0,5 7-16 0,-5-7-26 15,3 4-26-15,-3-4-32 0,0 0-30 0,0 0-18 16,0 0-25-16,0 0-20 0,0 0-129 0,0 0-424 16,0 0 117-16</inkml:trace>
  <inkml:trace contextRef="#ctx0" brushRef="#br0" timeOffset="27497.04">17723 10191 411 0,'-9'-4'201'0,"9"4"-17"0,0 0-6 15,0 0-6-15,-19 13-10 0,7-2-14 0,2 1-13 16,-3 2-11-16,-8 8-8 0,6-5-13 0,-2 7-8 15,-1 0-9-15,2-1-10 0,-5-2-8 0,5-2-8 16,3-5-4-16,4 2-8 0,-4-1-3 16,2-2-7-16,1 1-14 15,0-5-17-15,5 1-19 0,0-3-27 0,0-1-26 0,5-6-24 0,-7 9-16 0,4-6-40 0,3-3-130 16,0 0-329-16,0 0 93 0</inkml:trace>
  <inkml:trace contextRef="#ctx0" brushRef="#br0" timeOffset="27941.62">17501 9868 408 0,'-15'-3'214'0,"-1"4"-29"16,4-1-15-16,2 4-15 0,-3-2-17 0,2 4-9 15,-2 3-14-15,-2 1 0 0,-5 12-12 0,3 1-6 16,-2 0-8-16,3 8-9 0,0 3-8 0,-1 21-5 16,-3-3-7-16,9-7-9 0,2 11-2 0,9-11-6 15,0-7-2-15,4 2-6 0,4 16-2 0,5-14-5 16,2-6 0-16,16 13-5 0,-11-13 1 0,3-7-4 0,0-2-1 16,3 1 2-16,1-3-2 0,7-4 2 0,-2-2 2 15,6-2-3-15,-2-5 1 0,1-2 2 0,1-4-2 16,2-6-1-16,-1 0 0 0,-1-5 0 0,1-2 3 15,-1-4 6-15,-4-3 4 0,-3-4 7 0,-2-4 10 0,-6-5 0 16,-4-3 0-16,-5-6 9 0,2-20 6 0,-14-8-2 16,-7 2-1-16,-6-3-3 0,-11 2-3 15,0 2 1-15,-4 4 6 0,-5 0 2 0,-5 9-8 0,-6 2 6 16,7 14-5 0,3 8-4-16,-4 6-1 0,-2-1-9 15,-21-5-7-15,-2 12-1 0,13 7-13 0,5 3 0 0,1 4-11 0,0 3-11 16,4 2-14-16,1 4-27 0,2 2-26 0,3 4-27 0,6 1-31 0,1 3-32 15,6 1-38-15,5 3-37 0,3 2-202 0,2 2-519 16,5-1 144-16</inkml:trace>
  <inkml:trace contextRef="#ctx0" brushRef="#br0" timeOffset="28316.36">17988 10049 486 0,'3'-8'244'16,"-3"8"-27"-16,0 0-8 0,0 0-9 0,0 0-12 16,0 0-14-16,0 0-17 0,5 28-16 0,-4-10-11 15,1 9-19-15,1-6-5 0,-2-2-12 0,1 0-11 0,2 10-6 16,-1-2-10-16,3-6-7 0,-1-2-9 16,1 7-4-16,-1-4-10 0,-1-7-14 0,-1-1-18 0,-1-2-17 15,0-3-27-15,-1-1-24 0,-1-8-24 0,3 12-24 16,-3-12-11-16,3 9-17 0,-3-9-19 0,1 5-130 15,-1-5-347-15,0 0 100 0</inkml:trace>
  <inkml:trace contextRef="#ctx0" brushRef="#br0" timeOffset="29135.37">17889 9974 290 0,'-6'-10'216'0,"0"3"-23"0,6 7-19 0,-4-13-13 0,4 13-13 0,0-11-11 16,0 11-8-16,6-11-9 0,0 6-4 0,0-1-5 15,2 2-4-15,9-4-6 0,0 2-5 0,3 1-7 0,-1 3-1 16,15-1-6-16,-9 3-7 0,8 5-3 16,-1-1-5-16,-5 3-5 0,1 5-8 0,-3 4-2 0,-1 1-7 15,-6-1-4-15,-6-2-4 0,-1-1-2 0,-3 2-5 16,-2 2-1-16,-3 0-3 0,2 12-1 0,-6-7-1 16,-2-2-1-16,-2-4-4 0,-5 9-2 0,0-5-1 0,-1-4-3 15,-8 6 0-15,4-6-4 16,-1-3 0-1,4-1 1-15,-2-1-2 0,1-1-1 0,0 0-3 0,2-3 1 0,3 0-1 0,1 0-2 0,-1-1 1 0,2 0-4 16,2 0 2-16,1 0-1 0,3-6 1 0,-2 13-1 16,3-6-1-16,3 1 0 0,2-1 4 0,6 3-5 0,3 0 0 15,11 4 2-15,0-2-4 0,2-1-1 0,0-2-1 16,-4-5-2-16,7-1 0 0,-6-1-8 16,5 0 1-16,1-3-4 0,-6 0 1 0,-4-1-1 15,-3 0 5-15,11-3 1 0,-7-1 4 0,-5 0-4 16,-1 1 6-16,-5-1-3 0,-3-3 2 0,-2 2 6 0,-1 0 1 15,-3-3 0-15,2-3 7 0,-4-3-1 16,-1-1 4-16,-1-1 1 0,-3 3 4 0,1 0-3 0,-5 2 3 16,0-1 3-16,0 2-1 0,1 2 0 0,0 3-2 15,0-1-1-15,-1 4-1 0,3 0-4 0,6 4 0 16,-16-3-1-16,16 3-3 0,-15 0 4 0,7 3 3 0,2 1-7 16,-1 1 1-16,1 2-2 0,-1 0 0 15,3 1 2-15,-1 6 1 0,2 0-2 0,2-2 0 0,0 3-2 16,3 0 1-16,2-1-2 0,-1 0-1 15,1 0 0-15,2-3 1 0,0-2-1 16,-1 0 1-16,1-2 0 0,0-1 3 0,2-1-4 0,-2 0-2 0,1-1-5 16,-1-2-3-16,-6-2-16 0,16 2-9 0,-16-2-8 15,17-2-8-15,-17 2-7 0,16-5-11 0,-7 1 2 16,-2-1-7-16,1 0 3 0,-1-1 3 0,-2 0 8 0,1 1 4 16,2-9 3-16,-1 4 4 0,-3-1 3 0,0 3 12 15,0-7 3-15,-1 4 6 0,-1 2 17 0,-2 9 11 16,2-16 9-16,-2 16 10 0,1-10 9 0,-1 10 4 15,1-9 5-15,-1 9-2 0,0 0-8 0,0 0-1 0,2-11-5 16,-2 11 3-16,0 0-2 0,0 0 3 16,0 0-4-16,0 0-3 0,0 0-1 0,0 0-4 15,0 0-2-15,0 0 0 0,9 27 1 0,-5-21 4 0,-4-6-2 16,9 12 3-16,-4-7 5 0,2 0 2 16,-7-5 5-16,12 7 2 0,-6-4 5 0,-6-3 10 0,10 3 4 15,-10-3 9-15,15 1 0 0,-15-1 6 16,0 0 7-16,19-7-8 0,-19 7 2 15,8-10-1-15,-4 3-6 0,-4 7-2 0,5-16-8 0,-4 1-3 0,-1 4-6 16,0 11-7-16,1-19 3 0,-1 19-6 0,-2-15-21 0,2 15-15 16,-1-11-25-16,1 11-26 0,0 0-24 15,1-11-29-15,-1 11-16 0,0 0-18 0,0 0-18 16,0 0-26-16,15-3-22 0,-15 3-20 16,17 2-127-16,-7-1-423 0,-10-1 119 0</inkml:trace>
  <inkml:trace contextRef="#ctx0" brushRef="#br0" timeOffset="29811.35">18906 10173 405 0,'0'0'214'0,"0"0"0"16,-15-20-7-16,15 20-9 0,-13-11 2 16,5 7-9-16,-6-3-1 0,-1-1-15 0,2 4-9 15,2 3-6-15,0 0-19 0,-5 2-16 0,5 0-11 16,-6 1-17-16,6 4-11 0,3 0-7 0,0 2-7 0,4 1-9 16,-2 4-9-16,1 1-6 0,3 0-9 15,2-1-12-15,2 3-8 0,1-4-8 0,3 2-11 16,1-2-11-16,-2-2-5 15,1 0-4-15,0-3 1 0,0-2 0 0,1 0 2 0,-7-5 1 0,15 6 3 0,-8-6 2 16,-7 0 5-16,0 0 1 0,22-7 7 0,-16 2 4 0,-1-3 6 16,3-4 8-16,-6-1 2 0,3-6 6 0,-4 2 0 15,-1-13 8-15,-2-1 0 0,-3 2 5 16,0-1 0-16,-2 1-1 0,-3 1 16 0,2 7-1 0,1 3 0 16,0 4 6-16,3 2 1 0,0 3-5 0,4 9-14 15,-8-14-5-15,8 14-5 0,-5-9-5 16,5 9-4-16,0 0 5 0,0 0-7 0,0 0 1 0,0 0-7 0,0 0 0 15,0 41-6-15,4-12 0 0,5-1-5 16,-1-1 0-16,4-2-2 0,-1-3-3 0,0 3-1 16,2-1-7-16,-2-5-7 0,0-5-7 0,-1 0 0 15,-2-1-3-15,1-1-5 0,4-3-3 0,-4-1 4 0,1-3-1 16,-1-1-4-16,1-1 1 0,-10-3 1 16,16 0 2-16,-16 0 4 0,17-3 0 0,-9 1 3 15,-1-3 2-15,-7 5 6 16,13-10 3-16,-9 2 5 0,0 2 5 0,-4 6 7 0,6-15 2 0,-6 15 11 0,2-15 2 15,-2 15 9-15,-1-13 9 0,1 13-2 0,-6-13-2 0,6 13-9 16,0 0 6-16,-11-7-5 0,11 7 0 0,0 0-1 16,-17 0 1-16,17 0-2 0,0 0-1 0,-20 11-2 15,20-11-5-15,-11 10 4 0,8-3-3 16,3-7-5-16,-5 13-3 0,5-13-4 0,-2 12-4 0,2-12 6 16,0 0-3-16,0 0 4 0,7 15 1 0,-7-15-5 15,0 0-3-15,17 1 1 0,-17-1-2 0,0 0 7 0,20-5 9 16,-20 5-5-16,15-10 12 15,-8 3 0-15,-1 1 7 0,-6 6 0 16,12-13 7-16,-7 8 1 0,-5 5 0 0,8-10-11 0,-8 10 0 0,6-8-4 16,-6 8-4-16,0 0-4 0,7-5 2 0,-7 5-10 0,0 0 5 15,0 0-10-15,13 18-13 0,-9-10-5 0,4 7-12 16,-1 0-15-16,3 0-7 0,0 0-11 0,0 0-13 0,1-1-12 16,-3 0-8-16,3-2-10 0,1 1-9 15,-1-2-6-15,-2-3-8 0,0-1-9 0,-2-2-6 16,0-2-10-16,0 0 1 0,-7-3-20 0,13 2-16 0,-13-2-4 15,0 0-145-15,17-6-401 0,-17 6 113 0</inkml:trace>
  <inkml:trace contextRef="#ctx0" brushRef="#br0" timeOffset="31120.89">17405 9802 260 0,'20'0'181'0,"0"-1"-21"16,-3 0-20-16,2 1-2 0,14-3-13 15,-3 2-5-15,6-2-6 0,0 2-7 0,1 2-5 0,-1-1 0 16,3 0-19-16,3 0-6 0,-3 1-4 0,6 1-12 15,18 1-5-15,0 0-4 0,-13 0-7 0,-5-2-4 16,-4 4-3-16,23-1-5 0,1 0-3 0,1 2-1 16,-18-1-3-16,14-2-3 0,-11 2-3 0,-8-1 0 15,0-1-3-15,1 1-2 0,19 0-2 0,-16 1-3 16,-3-2-1-16,-4-1-6 0,2 1-3 0,-1-1 0 0,-2-2-2 16,-2-3-5-16,4 3-1 0,-4 1-3 0,-1-2-1 15,-2-1-1-15,-2 0-1 0,2-1 1 0,-2 0-3 0,-2-1 0 16,-5 0 1-16,-4 0 6 15,9 0-3-15,-7 1 4 16,-4 1 1-16,-1 1-8 16,-1-1 5-16,-1-1 5 0,-3 0 4 0,3 2-8 0,-4 1 7 0,0-3-2 0,-2 1 0 0,-10 2 4 0,18-3-2 15,-10 2-3-15,-8 1 0 0,17-1 3 0,-7-1-3 0,-10 2 5 16,14-3-5-16,-14 3 3 0,15-3 2 16,-15 3 0-16,14-2 0 0,-14 2-2 0,9-2 1 15,-9 2-1-15,0 0 1 0,13 1 2 0,-13-1-2 0,0 0 3 16,0 0-2-16,0 0 2 0,0 0 2 0,11-2 8 15,-11 2 0-15,0 0 3 0,0 0 6 0,0 0-6 16,0 0 1-16,0 0 4 0,0 0-1 16,0 0 2-16,0 0-2 0,12 2 2 15,-12-2 3-15,0 0 1 0,0 0 1 0,0 0-4 0,0 0 2 0,-4 16 2 0,4-16-1 16,-6 15 0-16,1-2-1 0,2 0 2 0,-2 1 3 16,0 1 2-16,0 0-4 0,-1 3 1 0,2-2 0 15,1 3-3-15,-4 7 2 0,2 2-4 0,-2 0-2 16,2 1-1-16,2-1-3 0,0 5-1 0,3-2 3 15,0 1-2-15,0 1-1 0,3 1-3 0,-2 0 1 0,5-1-1 16,-1-1-4-16,2 2 2 0,0-2-1 0,0-3-2 16,4 4 0-16,-4-3-2 0,4-2 2 0,-1 0 3 15,1-3-7-15,-3-3 2 0,-1-3 1 0,-1-4-4 16,0 1 1-16,-1-3 0 16,-1 2 0-16,-1-6-2 0,1 0 1 15,-2 0 0-15,0-3 1 0,2-1 1 0,-1 1 4 0,-3-6-2 0,2 8 4 0,-2-8 2 0,0 0 5 16,2 9 3-16,-2-9-3 0,0 0-5 0,0 0 0 15,0 0-5-15,-6 11-1 0,6-11-2 16,-13 5 3-16,5-5-4 0,-1 1-2 0,-9-1 3 16,-3 1-2-16,2-2-2 0,-14 2 3 0,0-2-1 0,-3 0 0 15,-2 1-3-15,-3 0 1 0,-3-3-1 0,-20 3 7 16,0 0 3-16,-1 0 7 0,1-3 5 0,-1 6 3 16,-2 0 6-16,0-1 0 0,1 2-4 0,-1 1 1 15,0-2-2-15,3 1 1 0,-2 0-7 0,0-1 0 16,2 1-6-16,15 1 6 0,5-2-8 0,-20 5-1 0,3-3-4 15,14-1-6-15,9 0-8 0,-1 2-3 0,2-1-14 16,2-2-10-16,1 1-18 0,8 0-17 0,-2-1-20 16,6 1-9-16,4 0-16 0,0-3-19 15,6 0-18-15,1 1-18 0,1 0-20 16,10-2-135-16,-16 4-387 0,16-4 110 0</inkml:trace>
  <inkml:trace contextRef="#ctx0" brushRef="#br0" timeOffset="32134.33">17578 10840 241 0,'0'0'138'0,"0"0"-16"16,0 0-18-16,0 0-3 0,0 0-4 0,0 0-9 0,0 0-4 16,0 0-2-16,0 0 0 0,0 0-2 0,0 0-11 15,0 0 5-15,0 0-4 0,0 0-2 16,0 0-7-16,14-11 0 0,-14 11-2 0,0 0 5 0,0 0-15 15,0 0 9-15,0 0-6 0,7-4-2 0,-7 4-3 16,0 0-4-16,0 0-9 0,0 0-2 16,8-3-2-16,-8 3-3 0,0 0 1 15,0 0-7-15,8-3-1 0,-8 3-5 0,0 0 1 0,0 0 0 16,9-2-4-16,-9 2-1 0,0 0 1 0,12-1-4 0,-12 1 0 16,9-1-3-16,-9 1 2 0,0 0 1 0,13 0-3 0,-13 0 0 15,8 0-6-15,-8 0 7 0,0 0-5 0,11 0 1 16,-11 0 1-16,7 2-3 0,-7-2 5 0,0 0-2 15,8 2-2-15,-8-2 5 0,0 0-10 0,12 2 2 16,-12-2 1-16,0 0 3 0,7 0-1 0,-7 0 4 16,0 0-6-16,8 3-12 0,-8-3-4 0,0 0-6 0,8 1-11 15,-8-1-6-15,0 0-16 0,0 0-6 0,11 4-18 16,-11-4-16-16,6 1-5 0,-6-1-25 0,0 0-7 16,9 2-74-16,-9-2-248 0,7 3 71 0</inkml:trace>
  <inkml:trace contextRef="#ctx0" brushRef="#br0" timeOffset="35960.21">18478 13363 350 0,'22'-11'166'0,"-10"5"-29"16,5-1-17-16,-3-2-10 0,14-3-14 0,-2-4-7 15,-1 2-11-15,-5-1-5 0,3-3-15 16,0 1 1-16,-4 4-11 0,-1 1-8 0,8-5-15 0,0-2-3 15,-2 1-8-15,-5 5-12 0,5-5-18 0,0 1-18 0,-5 3-12 16,-2 0-18-16,-1 3-13 16,-2 0-80-16,-2 1-183 0,2 1 54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6:34.804"/>
    </inkml:context>
    <inkml:brush xml:id="br0">
      <inkml:brushProperty name="width" value="0.05292" units="cm"/>
      <inkml:brushProperty name="height" value="0.05292" units="cm"/>
      <inkml:brushProperty name="color" value="#FF0000"/>
    </inkml:brush>
  </inkml:definitions>
  <inkml:trace contextRef="#ctx0" brushRef="#br0">26978 5489 466 0,'-7'-9'406'0,"3"-1"-41"0,-1 3-30 16,5 7-15-16,-5-11-27 0,1 6-24 0,4 5-29 16,-4-9-23-16,4 9-22 0,-3-6-21 0,3 6-13 0,0 0-26 15,-4-7-9-15,4 7-19 0,0 0-18 0,0 0-5 16,0 0-4-16,0 0-5 0,0 0-5 0,0 0-2 15,0 0-2-15,0 31-9 0,0-2-5 0,2 1-3 16,-2 3-1-16,0 1-6 0,2 4-3 0,-2-1-3 0,2 1-1 16,-1-2-12-16,0 1 1 0,0-2 1 15,-1-1-8-15,0-3 2 0,2 1-2 0,0-3-2 0,2-1-8 16,-1-6-9-16,0-3-20 0,1-3-21 0,0-1-14 16,-2 0-28-16,-1-3-20 0,1-2-18 0,0-4-16 15,0 0-17-15,-2-6-18 0,0 0-20 0,0 0-22 16,0 0-9-16,0 0-15 0,0 0-4 15,0 0-136-15,0 0-456 0,-27-21 126 0</inkml:trace>
  <inkml:trace contextRef="#ctx0" brushRef="#br0" timeOffset="434.52">26638 5651 466 0,'-10'-13'257'0,"-2"0"-10"0,5 4-9 0,-1-1-8 0,3 0-13 15,0 0-14-15,1-4-16 0,-1 2-16 0,3 1-9 0,2-6-9 16,0 6-11-16,4-7-10 0,6-8-9 0,-1 6-5 15,2 4-6-15,7-6-1 0,2-2-5 0,4-2-1 16,-1 1-8-16,7 3 0 0,3 3-14 0,1 0 3 0,3 4-13 16,-1 1-7-16,5 1-2 0,-2 7-9 15,1 1-11-15,1 3 1 0,1 2-7 0,-6 4-9 0,-1 5-9 16,-5 1-10-16,-8 0-10 0,-9 2-13 0,-5 3 8 16,-3 0-12-16,-8 13-3 0,-5-2-2 0,-7-1 2 15,-5-1 3-15,-2 1 4 0,-5 1-3 0,-2-2 3 16,2-3 0-16,0 0 3 0,4-4 1 0,-1 1 2 15,8-6-4-15,1-1-1 0,5-4-10 0,1 0-10 16,3-3-10-16,3 1-5 0,1 0-1 0,2-5 2 0,0 9 6 16,0-9 4-16,0 0 3 0,11 12 0 15,2-3 3-15,4 1 1 0,0 0-2 0,10 5 11 0,0 0-6 16,0 2 4-16,0 3 4 0,-2-1 8 0,-2 0 6 16,-8-2 16-16,-4-1 4 0,3-1 14 0,-3-2 17 15,-5 2 0-15,0-2 11 0,-2 1 3 0,-2 0 16 16,-4-1 1-16,-2-2-8 0,-2 3-8 0,-2-1-1 15,-3-1-8-15,-5 1-3 0,3 0-7 0,-2-3-3 16,-2 0-10-16,-10 2-14 16,-2 1-8-16,4-7-26 0,5-1-25 0,2-1-14 0,0-2-13 0,0-1-17 0,0 0-23 15,2-2-24-15,3-2-33 0,-3 0-30 0,5 1-32 16,2-2-30-16,9 4-146 0,-11-10-483 0,11 10 134 16</inkml:trace>
  <inkml:trace contextRef="#ctx0" brushRef="#br0" timeOffset="810.93">27285 5730 496 0,'0'0'300'0,"0"0"-34"0,0 0-24 0,0 0-19 0,0 0 4 0,0 0-20 16,3 21-21-16,-3-6-11 0,-2 1-31 0,1 2-8 16,-1 11-14-16,0 1-14 0,0 0-8 0,2-1-16 15,2 1-4-15,0 0-11 0,0-7-6 0,1-4-6 16,3 9-8-16,-1-8-9 0,2-3-1 0,-1-2-7 0,1-1-5 15,2-1-1-15,1-1-2 0,0-3-1 16,-3-3-3-16,3-2 2 0,0-2 14 0,5-1 11 0,2-3 5 16,0-3 17-16,-3-3 22 0,-3-3 16 0,3-3 12 15,-1-11 1-15,-4-3 5 0,-2-3 0 0,-5-3-5 0,-4 1 0 16,-2-6-3-16,-5 4 1 0,-3-1-4 16,-1 3-9-16,-3 1-6 0,0 1-6 0,-6 4-10 0,2 2-8 15,-1 4-4-15,-1 1-8 0,2 6-5 0,7 5-9 16,-1 2-5-16,-1 2-7 0,-2 5-8 15,0 3-5-15,1 4-13 0,-1 2-11 0,-7 10-18 0,0 5-17 16,5-1-23-16,2 3-29 0,1 2-26 0,7 1-16 16,2 1-29-16,0-2-15 0,5 0-23 0,2-5-19 15,2 4-21-15,3-5-14 0,0-5-14 16,1-3-2-16,1-4-10 0,3-1 0 0,-2-3-153 0,1-1-512 16,0-3 140-16</inkml:trace>
  <inkml:trace contextRef="#ctx0" brushRef="#br0" timeOffset="1376.14">27292 5981 1174 0,'14'-13'-14'0,"-3"1"29"16,0 1 23-16,0-1 10 0,-4 2 17 0,2-3 3 15,3 1 7-15,-1-2 14 0,-1 0 6 0,0 3 9 16,1-1 0-16,-3 2-2 0,-1 2 2 0,3 2 1 16,-4 1-5-16,-1 2-1 0,3 0 0 0,-8 3-1 15,12 0-8-15,-12 0 0 0,11 6 0 0,-5 0-5 16,0 1-4-16,-2 1-3 0,1 7-3 0,1-1-8 16,-3 0 3-16,0 0-11 0,0 1-7 0,1-5-11 0,-4 1 4 15,4-2-4-15,-4-9-1 0,2 15-2 0,-2-8-8 16,0-7 3-16,2 9-4 0,-2-9-5 0,0 0-1 15,6 7-6-15,-6-7 1 0,0 0 0 0,0 0 2 16,21-12-4-16,-10-2 2 0,0 0 0 0,5-9-2 16,-3 6-3-16,1 2-2 0,-4 1-9 0,0 3 3 15,-1 2 4-15,-2 1-2 0,1 1-4 0,-1 1 2 16,-2 2-1-16,-5 4 1 0,13-5-2 0,-13 5 2 16,9-2-5-16,-9 2-4 0,12 0-1 0,-12 0-2 15,11 5-4-15,-11-5-7 0,13 6-2 0,-6-3 0 0,-7-3 3 16,9 6-5-16,-9-6-1 0,11 5 4 0,-11-5 1 15,9 4 3-15,-9-4 4 0,0 0-1 0,9 4 11 16,-9-4 7-16,0 0 1 0,0 0 1 16,0 0-4-16,13-6 3 0,-13 6 4 15,0 0-2-15,0 0 2 0,10-4 6 0,-10 4-6 0,0 0 0 0,0 0-1 16,0 0-3-16,0 0-1 0,0 0 1 0,9 10 0 0,-5-4-10 16,-4-6 12-16,4 15-3 0,-2-6 0 0,1-1-4 15,1-1 0-15,1 1-8 0,2 5 10 0,2-1-4 16,0-2 0-16,-2-4 0 0,6 2-8 0,-2-2 11 15,1-3 0-15,-1-1-4 0,7 0 6 16,-3-2 1-16,2-5 21 16,0 1 13-16,-2-1 30 0,-2-4 19 0,2-1 12 0,-5-2 20 0,-2 0 6 0,1-4 8 15,-5 1-1-15,1-4 0 0,-6 2-7 0,0-1-10 16,-2 1-9-16,-4-1-7 0,-4 3-10 0,2 0-9 16,-1 2-8-16,-3 1-8 0,-1 3-13 0,0 2-21 0,-2 2-20 15,0 3-28-15,1 3-25 0,-3 2-29 0,0 3-32 16,3 3-36-16,2 2-33 0,-1 1-38 0,2 1-38 15,5 2-46-15,2-1-42 0,5-2-231 0,5 2-678 16,4 0 185-16</inkml:trace>
  <inkml:trace contextRef="#ctx0" brushRef="#br0" timeOffset="1971.79">28354 5724 228 0,'-9'-8'511'15,"0"-1"-81"-15,1 3-44 0,1-2-25 0,0 3-17 0,0-1-21 16,0 2-30-16,7 4-29 0,-15-7-32 16,8 5-28-16,7 2-25 0,0 0-24 0,0 0-25 15,-17 11-18-15,9 2-20 0,6 4-23 0,-1 11-19 0,2 1-22 16,3-1-24-16,2 0-15 0,4 3-24 0,0-1-4 16,-2 2-9-16,2-3 1 0,1 1-14 15,0-4 1-15,-3-4 8 0,-3-6 6 0,-1-3 4 0,0-1 13 16,0-3 17-16,-2-9 23 0,0 13 18 0,0-13 7 15,0 0 16-15,-11 6 7 0,11-6 11 0,-15-3 2 16,15 3 0-16,-25-11 2 0,7 3-4 0,-7-9-17 0,3 0 4 16,-1-2-5-16,3-1-10 0,5 4-13 0,3 2-4 15,2 1-10-15,2 4-11 0,3 0-20 0,5 9-10 16,-6-15-24-16,6 15-13 0,2-10-17 0,-2 10-22 16,0 0-8-16,9-9-17 0,0 7-15 0,-9 2-7 15,19 0-12-15,-2 1 3 0,-1 1-10 0,1 1 6 16,1 1-4-16,12 2 9 0,-8-2 10 0,-2-2 10 0,-2 1 13 15,-2 1 17-15,0-2 8 0,-3 0 34 16,1 0 17-16,-3-1 28 0,-11-1 29 0,16 2 26 0,-8 0 25 16,-1-1 23-16,-7-1 18 0,9 1 8 0,-9-1 1 15,0 0 8-15,0 0-1 0,14 3 1 0,-14-3-14 16,0 0-2-16,7 4-8 0,-7-4-5 0,0 0-10 16,6 7-7-16,-6-7 0 0,7 9 2 15,-7-9-1-15,8 11 8 16,-5-6-2-16,2-1 12 0,-5-4 6 0,12 10 7 0,-4-7 2 0,-1 1 13 15,1-2 4-15,3 0 6 0,-3 0 3 0,9-1-2 0,0-2-5 16,-2-3-4-16,3 2-5 0,-3-4-12 0,0 0-5 0,-2-2-9 16,2 0-15-16,-3-2-1 0,1-2-3 0,-4-2-15 15,0-1-12-15,-4-2-14 0,0-10-24 0,-3 4-25 16,-2 4-32-16,-5 2-26 0,-2-10-30 0,1 5-20 0,-1 4-21 16,0 3-39-16,-1 2-20 0,1-1-25 15,0 4-27-15,1 0-25 0,1 4-25 0,-2 0-233 0,7 6-654 16,-11-8 179-16</inkml:trace>
  <inkml:trace contextRef="#ctx0" brushRef="#br0" timeOffset="2326.61">28676 5436 626 0,'0'-17'381'0,"0"3"-35"0,-2 5-27 0,2 9-17 0,-2-16-21 16,2 16-26-16,-1-9-19 0,1 9-36 15,0 0-18-15,-4-8-28 0,4 8-9 0,0 0-20 16,0 0-10-16,0 0-16 0,0 0-5 0,2 44-12 0,0-28-9 16,0 2-12-16,1 9-4 0,1 2-11 15,3-8-12-15,0 7-13 16,2 0 1-16,1-2-14 0,0 1-8 0,3-1-5 0,-1 0-7 0,2 0-5 16,-2 0 1-16,4 0 5 0,-3-1-8 0,2 3 1 15,-2-4 6-15,-3-2-4 0,-3-4 8 0,-1-2-1 0,-4-2 9 0,0 2 4 16,-3-1 11-16,-1-1-5 0,0 0 15 15,-4-1-2-15,-1-2 6 0,-2 0-2 0,0-3-2 0,-5 3 2 16,3-6-13-16,1 1 3 0,-2-2 1 0,2 1-17 16,2-3-6-16,8-2-15 0,-16 4-14 0,16-4-22 15,-16-1-13-15,8 0-31 0,8 1-19 0,-12-5-27 16,12 5-22-16,-6-8-30 0,6 8-21 0,-2-12-18 16,3 4-166-16,-1 8-486 0,3-15 135 0</inkml:trace>
  <inkml:trace contextRef="#ctx0" brushRef="#br0" timeOffset="2707.67">29129 5720 426 0,'0'0'308'16,"0"0"-42"-16,-19 12-34 0,14-6-15 0,-3 7-19 0,1 1-26 0,-1 0-20 16,1 2-17-16,3 1-7 0,-1-1-22 0,3 1-14 15,1 0-15-15,1 0-9 0,1 0-18 0,3 0-3 16,1-3-13-16,0 1-2 0,2-6-7 0,1-1 3 0,-1-2-2 16,1-1 11-16,-8-5 14 0,16 2 12 0,-16-2 30 15,14-2 18-15,-14 2 23 0,17-11 22 0,-8 0 19 16,-2-2 14-16,0-4 8 0,-1-9-1 0,-2-2-8 15,-4 2 0-15,-3-2-11 0,-1 6 5 0,-3 2-20 16,1 4-11-16,-1 0-11 0,-1 2-14 0,-3 1-15 16,0 2-16-16,1 2-21 0,-1 4-24 0,0 0-21 15,3 3-26-15,-2 2-27 0,10 0-37 0,-26 8-32 16,15 0-33-16,1 5-33 0,0-1-36 0,3 0-33 0,3-2-29 16,0 7-27-16,4 0-23 0,2-1-18 0,-1-2-201 15,3-4-628-15,-1 1 171 0</inkml:trace>
  <inkml:trace contextRef="#ctx0" brushRef="#br0" timeOffset="2966.08">29198 5843 411 0,'0'0'202'15,"0"0"-8"-15,0 0-4 0,10 5-5 16,-10-5-8-16,0 0-7 0,7 9-7 0,-7-9-8 0,3 11-12 16,-3-11-2-16,3 11-7 0,-3-11-3 0,0 14-2 15,0-6 3-15,0-8 1 0,-1 16-2 0,1-16 3 0,-1 14-3 16,-2-7 2-16,3-7-3 0,-6 11 8 15,6-11-3-15,-4 8 1 0,4-8-5 0,0 0-6 16,-6 7-8-16,6-7-8 0,0 0-10 0,0 0-11 16,0 0-14-16,0 0-2 0,0 0-12 0,0 0-5 0,0 0-11 15,-6-29-10-15,6 29-19 0,4-22-15 0,0 9-18 16,2 2-24-16,0 1-29 0,1 1-24 0,6-2-25 16,-1 1-34-16,2 1-30 0,3 1-27 0,-2-1-28 15,3 4-31-15,14 0-203 0,-10-2-569 0,-1 3 156 16</inkml:trace>
  <inkml:trace contextRef="#ctx0" brushRef="#br0" timeOffset="3181.05">29655 5779 396 0,'-33'-4'330'16,"33"4"-29"-16,-20 1-16 0,20-1-28 0,-26 6-9 16,9-2-20-16,-2 1-14 0,5 1-17 15,-4 1-22-15,1 3-21 0,4 1-21 0,0 2-8 0,0 0-20 16,0 1-12-16,4 0-17 0,0 0-23 0,2 2-16 15,1-3-23-15,4 2-19 0,-1-3-16 0,2 3-19 0,1-4-10 16,3 4-13-16,-1-4-11 0,-2-11-11 16,7 19-12-16,-4-11-4 0,2-1-4 0,-5-7-2 0,9 12-11 15,-3-6-15-15,-2-2-9 0,-4-4-4 0,8 7-7 16,-8-7-108-16,7 4-312 0,-7-4 90 0</inkml:trace>
  <inkml:trace contextRef="#ctx0" brushRef="#br0" timeOffset="4077.7">29544 5763 486 0,'-13'-3'347'0,"3"2"-34"0,-3 1-35 0,13 0-32 0,-24 11-25 15,8-2-28-15,0 1-22 0,-5 10-16 0,4-2-19 16,0 4-15-16,-1 3-15 0,7 1-14 0,-3 3-14 16,7 0-18-16,2-1-15 0,1 0-22 0,2-3-17 15,3-1-14-15,0-6-20 0,2 0-10 0,0-7-12 16,2 3-7-16,4-2-8 0,1-3 6 0,-1-4-2 0,-9-5 7 15,17 3 5-15,-17-3 6 0,26-5 13 16,-9-2 20-16,-2-4 22 0,6-10 16 0,-4-3 29 0,-2-5 19 16,1-3 18-16,-2-2 5 0,4-24 2 15,-7 2 10-15,-3 11 8 16,-2 7 6-16,-4-1-8 0,0 2 0 0,1 4 9 0,-3 2-10 0,-2 11 1 0,1 5 3 16,1 1-5-16,0 3-16 0,0 11-14 0,-2-14-6 0,2 14-14 15,0 0-10-15,0 0-7 0,0 0-10 0,0 0-1 16,-21 51-11-16,15-20-11 0,0 3-10 0,2-1-16 15,3-1-15-15,1 3-12 0,3-2-12 0,0 0-10 16,2-3-7-16,-3-7-2 0,4-5-6 0,0-4-3 16,1 0 4-16,2-4 0 0,0-4 15 0,-1-1 6 15,-1-4 11-15,-7-1 10 0,0 0 16 16,20-6 13-16,-13 1 13 0,3-7 12 16,-2-4 13-16,0 0 12 0,3-9 12 0,0 0-4 15,-4 2 10-15,0-3-1 0,-3 7-7 0,2 5 8 0,-4 1 1 0,1 3 2 0,-2 2-11 16,-1 8-3-16,3-8-4 0,-3 8-13 15,0 0 0-15,0 0-2 0,0 0-9 0,3 33-5 0,-2-15-14 16,0 10-11-16,3 1-16 0,0-1-13 0,1 2-16 16,2-3-16-16,1 2-10 0,-2-4-16 15,-1-5-12-15,2-4-12 0,-2-3-16 0,-2-4-12 0,1 0-14 16,0-4 5-16,-4-5 1 0,9 7 8 0,-9-7 5 16,0 0 10-16,0 0 16 0,0 0 11 0,16-12 13 0,-16 12 19 15,2-24 17-15,-3 6 22 0,1-9 14 0,-4-3 15 16,0 0 11-16,1-1 2 0,-4 0 6 0,2 0 3 15,1 3 8-15,0 7-1 0,0 3-1 16,0 1 0-16,-1 2-2 0,2 4 2 0,0 2 0 0,2 1-1 16,1 8-5-16,-3-12 0 0,3 12-4 0,0 0-17 0,-3-11-20 15,3 11-11-15,0 0-12 0,0 0-18 0,0 0-14 16,0 0-17-16,0 0-7 0,0 0-25 16,0 0-19-16,26 14-12 0,-18-10-131 0,8 2-345 0,0 1 99 15</inkml:trace>
  <inkml:trace contextRef="#ctx0" brushRef="#br0" timeOffset="4824.91">30017 5811 379 0,'0'0'232'0,"0"0"-15"0,0 0-6 0,-4 12-10 16,4-12-7-16,-8 13-12 0,3-6-6 0,-4 9-18 15,0-5-15-15,-2 4-16 0,1 2-8 16,1-2-17-16,-1 0-11 0,3 2-11 16,0 1-14-16,1 7-23 0,-2-8-20 0,4-1-21 0,3-4-27 0,-2-1-22 15,5-1-20-15,-2-10-18 0,6 13-19 0,-2-7-11 16,-4-6-9-16,11 6-10 0,-3-4 3 0,-8-2 2 15,25-3 6-15,-14-1 10 0,4-3 17 0,-4-1 22 16,1-2 23-16,0-4 23 0,-2-1 30 0,-3-3 26 16,7-10 25-16,-5 0 24 0,-1-2 8 15,-2 1 8-15,-1 0 6 0,-2 7-4 0,1 4 2 0,-1 3-1 16,-2 4 13-16,1 2-3 0,-1 3-8 0,-1 6-15 16,-1-10-6-16,1 10-10 0,0 0-8 0,0 0-7 15,0 0-5-15,0 0-9 0,-11 19-11 0,7-5-9 0,0 2-13 16,0 0-13-16,3 2-7 0,-1-2-14 0,3 2-13 15,1 10-4-15,-2-9-15 0,5-4-7 0,-1 0-11 16,-1-5-4-16,1-1-12 0,0-1 5 16,1-2-2-16,-5-6 16 15,10 5 3-15,-10-5 14 0,0 0 21 0,12 0 14 0,-12 0 24 0,0 0 30 16,12-17 20-16,-4 1 20 0,0-9 14 0,-3-2 17 0,-2-6 12 16,-1-2 7-16,1-2 5 0,-2-3 6 0,1-17 5 0,-5 11-3 15,3-10-4-15,-5 15 1 0,2 10-16 0,-1 2 1 16,-1 8-10-16,2 4 4 0,0 3-1 0,0 3-16 15,1 3-12-15,2 8-12 0,0 0 4 0,0 0-22 16,0 0-8-16,0 0-15 0,-14 35 1 0,10-3-13 16,1 2-5-16,0 3-23 0,4 0-11 0,2-2-16 0,0 0-8 15,5 0-10-15,1-1-4 0,2-2-15 16,0-6-7-16,3 1-4 0,-2-7-2 0,1-5 5 0,1-5 6 16,-2-1 6-16,2-5 12 0,-3-3 8 0,-1-1 19 15,0-2 11-15,5-3 18 0,0-3 18 16,-2-1 19-16,-2-3 11 0,-1-2 13 0,5-9 7 0,-2 5 8 15,-7 0 3-15,-2 4 4 0,0 2 3 0,0 4 2 16,-2-1 3-16,-2 9-7 0,3-10-9 0,-3 10-6 0,0 0-20 16,0 0-3-16,0 0-9 0,0 0-9 15,0 0-9-15,0 0-15 0,-10 55-12 0,7-32-17 0,2-4-14 16,2 10-14-16,1-2-15 0,4 0-7 0,-1-5-12 16,1-4-10-16,0-4-7 0,3-1-2 0,2-3 5 15,2-1 6-15,1-2 11 0,2-4 10 0,0 0 15 16,-2-2 19-16,-3-5 31 0,-2 1 32 0,-1-2 27 15,-8 5 34-15,17-20 23 0,-12 5 23 0,0-3 16 16,-5-10 8-16,-5-1 6 0,-4 1 3 16,-1 0 0-16,-4 3-9 15,-4 3-15-15,-1 0-12 0,2 7-13 0,0 2-18 0,2 4-22 0,0 1-31 0,-2 2-33 0,0 1-46 16,3 4-45-16,1 1-53 0,2 2-58 0,4 3-62 16,7-5-53-16,-7 11-219 0,7-11-634 0,0 0 173 15</inkml:trace>
  <inkml:trace contextRef="#ctx0" brushRef="#br0" timeOffset="4950.49">30806 5968 574 0,'0'0'440'0,"0"0"-57"0,0 0-38 0,0 0-37 0,0 0-47 0,4-12-35 16,-4 12-48-16,0 0-62 0,2-7-73 0,-2 7-85 16,0 0-104-16,0 0-215 0,6-13-434 0,-6 13 122 15</inkml:trace>
  <inkml:trace contextRef="#ctx0" brushRef="#br0" timeOffset="6523.23">28601 6715 246 0,'-9'-1'373'0,"9"1"-42"16,0 0-29-16,-17-1-28 0,17 1-17 0,0 0-26 0,-8-4-23 15,8 4-27-15,0 0-18 0,0 0-9 16,0 0 1-16,0 0-2 0,0 0 2 0,0 0-8 16,0 0-5-16,0 0-12 0,0 0-5 0,0 0-9 15,0 0-13-15,0 0-6 0,37-1-4 0,-22 1-8 0,3-1-7 16,12 1-7-16,-1 0-7 0,2-1-6 0,-1-1-6 15,2 1-7-15,1 1-3 0,-1-4-2 0,3 4-6 16,-3 0-6-16,1-2-3 0,-2-2-16 0,-1 2-6 0,-7 0-6 16,-7-2-11-16,1 1-6 0,-6 2 1 0,-1-1 0 15,-10 2-11-15,12-7-9 0,-12 7 1 0,6-7-1 16,-6 7 6-16,-1-11-10 0,1 11 20 0,0 0-8 16,-14-16 1-16,8 10 12 0,-5-5 0 15,1 4-6-15,0 1 5 0,2 0-4 16,0-1 13-16,1 2-8 0,7 5 5 0,-13-9-2 0,7 5-5 0,6 4-5 15,-9-9-7-15,9 9 4 0,-5-4 3 0,5 4 3 0,0 0 3 16,0 0-1-16,0 0 4 0,0 0 1 16,0 0 4-16,25-8-1 0,-25 8 5 15,18 1 7-15,-18-1 1 0,24 5 10 0,-7-1 9 0,-4 0 10 16,4 1-7-16,-5-2 1 0,-1 1 10 0,-4-2 1 0,-7-2-7 16,14 5 6-16,-14-5-2 0,8 5 1 0,-8-5-7 15,5 5-7-15,-5-5-11 0,0 0-15 0,2 11-10 16,-2-11-24-16,0 0-18 0,-3 15-21 0,3-15-24 0,-4 9-24 15,4-9-25-15,-4 8-20 0,4-8-18 0,0 0-16 16,-3 11-9-16,3-11-12 16,0 0-140-16,-1 10-440 0,1-10 121 0</inkml:trace>
  <inkml:trace contextRef="#ctx0" brushRef="#br0" timeOffset="7339.19">29630 6441 473 0,'0'0'305'0,"-3"-5"-34"0,3 5-32 0,0 0-27 0,0 0-22 0,0 0-11 0,0 0-6 0,0 0-8 15,0 0-13-15,0 0-5 0,0 0-7 0,13 30-13 16,-4-14-13-16,2 10-6 0,-1 3-11 0,3-2-8 16,-2 2-13-16,0 2-5 0,2-4-13 15,-3 1 1-15,2 1-8 0,-1-2-4 0,0-1-18 0,1 0-15 16,-5-5-15-16,-1-4-27 0,-3-2-17 16,1 1-36-16,0-5-31 0,-2-3-32 0,1 2-31 0,-3-10-26 15,3 13-177-15,-3-13-451 0,0 0 125 0</inkml:trace>
  <inkml:trace contextRef="#ctx0" brushRef="#br0" timeOffset="7649.36">29620 6692 246 0,'0'0'257'0,"0"0"-30"0,0 0-21 0,0 0-13 0,0 0-17 15,25-2-13-15,-16 2-9 0,0 0-11 0,9-1-6 0,-1-3-4 16,3 3-5-16,0-2 2 0,10-3-1 15,-7 1 5-15,-3-3-5 0,-1 5-5 0,-2-2 2 16,0 4-12-16,-1-3 2 0,-2 1-6 0,-4 0-10 0,-1 2 2 16,-9 1 2-16,15-5-6 0,-15 5-7 15,10-3-10-15,-10 3-4 0,0 0-11 0,11 0 0 0,-11 0-16 16,0 0 2-16,0 0-7 0,11 4-4 0,-11-4-6 16,5 10-9-16,-5-10 1 0,5 13-4 0,-3-6-5 15,0 2-14-15,1 6-15 16,2-3-8-16,-3 3-27 0,-2-5-13 0,2 0-18 0,-2-1-19 0,1-1-18 15,-1-8-21-15,1 12-21 0,-1-12-17 0,2 10-6 0,-2-10-18 16,0 0 1-16,3 8-9 0,-3-8 3 0,0 0 3 16,0 0-110-16,0 0-369 0,0 0 105 0</inkml:trace>
  <inkml:trace contextRef="#ctx0" brushRef="#br0" timeOffset="7777.98">29936 6536 235 0,'-4'-13'68'0,"1"5"4"0,3 8 13 0,-4-13 15 0,4 13 9 0,0 0-12 0,-4-10 0 15,4 10-10-15,0 0-1 0,0 0-20 0,-7-10-5 0,7 10-9 16,0 0-34-16,0 0-8 0,0 0-33 0,0 0-30 16,-3-6-26-16,3 6-53 0,0 0-159 0,0 0 50 15</inkml:trace>
  <inkml:trace contextRef="#ctx0" brushRef="#br0" timeOffset="8097.04">30119 6686 228 0,'0'0'277'0,"0"0"-41"0,11 1-27 15,-11-1-25-15,0 0-14 0,17-6-14 0,-17 6-11 16,12-6-1-16,-7-1-10 0,1 1-3 0,-6 6-6 0,7-13 1 16,-4 6-9-16,-3 7-9 0,1-15-7 15,-1 15-12-15,0-16-7 0,0 16-4 0,-5-12-6 0,5 12-9 16,-11-9-4-16,5 4-9 0,6 5-6 15,-12-3-3-15,12 3-3 16,-15 0-4-16,15 0-4 0,-10 8-4 0,10-8-4 0,-8 13-4 16,5-5-3-16,1 1-11 0,-1 7-8 0,4 0-12 0,-1 0-5 0,4 0-8 15,2-2-11-15,1 1-5 0,1-3-15 0,2 1-13 16,0-2-12-16,2-3-13 0,-1 0-11 0,-1-2-17 16,-1-3-10-16,-9-3-6 0,19 3-5 0,-3-3-9 15,-16 0-4-15,27-4-91 16,-18-1-298-16,-1-1 85 0</inkml:trace>
  <inkml:trace contextRef="#ctx0" brushRef="#br0" timeOffset="8520.92">30325 6613 241 0,'0'0'137'0,"0"0"-6"15,10 35-12-15,-10-35 2 0,0 0-18 0,7 11 8 16,-7-11-7-16,7 4 2 0,-7-4-9 0,0 0 10 15,16 4-7-15,-16-4 2 0,14-2-2 0,-14 2-3 16,0 0 0-16,20-5-5 0,-20 5-8 0,14-7-5 0,-14 7-6 16,11-6-6-16,-11 6-7 0,9-4-7 0,-9 4-5 15,0 0-9-15,9-5 1 0,-9 5-6 0,0 0-4 16,0 0-2-16,0 0-4 0,0 0-5 0,0 0 0 16,19 8-6-16,-19-8-9 0,0 0-5 0,12 10 1 15,-5-6-5-15,-7-4 2 16,13 8-1-16,-13-8 0 0,14 6-3 0,-6-4 2 0,-8-2-1 0,15 2 5 0,-15-2 3 15,0 0 6-15,23-3 8 0,-23 3 9 0,14-10 12 16,-8 6 11-16,-6 4 0 0,8-13 8 0,-8 13 7 16,4-14 3-16,-4 14 5 0,4-22 3 0,-4 12 3 15,0 10 4-15,0 0-1 0,-5-25 2 0,5 25-7 16,-3-10-8-16,3 10-7 0,0 0-10 0,0 0-1 16,0 0-10-16,0 0-7 0,0 0-2 0,0 0-16 0,0 0-1 15,0 0-10-15,0 0-22 0,0 0-6 0,0 0-14 16,0 0-12-16,-3 42-7 0,7-28-9 0,5-2-21 15,-2-1-16-15,0-3-24 0,3 3-12 0,4-1-12 16,0-3-19-16,-1 1-21 0,2-2-5 0,2 0-135 16,1-4-397-16,-3 0 112 0</inkml:trace>
  <inkml:trace contextRef="#ctx0" brushRef="#br0" timeOffset="9129.83">31022 6450 384 0,'0'0'236'0,"0"0"-8"0,0 0-24 0,0 0-15 0,0 0-18 0,0 0-10 16,0 0-15-16,0 0-9 0,1 37-10 16,1-24-6-16,3 1-12 0,-3 0-3 0,3 0-13 0,2 1-7 15,-1-2-7-15,2 1 1 0,1-1-6 0,0-1 0 16,2 0-6-16,0-1 4 0,5-1-4 0,-2-3-3 15,2-2-4-15,0 1-5 0,-1-4-7 16,-2 1-3-16,-1-3-4 0,-12 0-3 0,18-3-13 16,-11 0 2-16,-7 3-4 0,13-10-12 0,-9 4-10 0,4-8-11 15,-4-3-18-15,-1 0-15 0,-2 2-17 16,-2-2-17-16,-1 0-13 0,0 2-11 0,-3 0-16 0,0-2-11 16,1 4-3-16,1 2-12 0,3 11-9 0,-5-18 4 0,5 18 4 15,-4-11 4-15,4 11 1 0,0 0 7 0,-3-11 13 16,3 11 8-16,0 0 10 0,0 0 11 15,0 0 17-15,0 0 17 0,0 0 9 0,0 0 15 0,12-9 21 16,-12 9 19-16,0 0 9 0,0 0 13 0,0 0 7 16,20 16 19-16,-20-16-1 0,11 12 3 0,-6-3 4 15,3 3 6-15,-1 2 5 0,0-4-5 0,2 2 4 16,-2 0 0-16,-4-3 0 0,2 1-5 0,-2-2 2 16,1-2-7-16,-4-6-3 0,4 12 5 0,-4-12 6 0,4 10 5 15,-4-10 2-15,4 7 14 0,-4-7-9 16,0 0 2-16,0 0-7 0,0 0 3 0,0 0-4 0,0 0-6 15,0 0-1-15,0 0-4 0,0 0 2 0,0 0-7 16,18-21-3-16,-18 21 1 0,7-16-5 16,3 5-9-16,-5 3 1 0,-5 8-7 15,7-12 1-15,-7 12-6 0,6-9-5 0,-6 9 3 0,9-6-7 0,-9 6 0 16,0 0 1-16,0 0-5 0,14-1 3 0,-14 1-7 16,0 0 2-16,0 0-6 0,20 13-6 0,-17-7-10 15,3-1-17-15,-6-5-19 0,8 12-19 0,-3-6-26 0,-5-6-24 16,8 10-30-16,-8-10-26 0,7 8-22 15,-7-8-21-15,7 9-173 0,-7-9-454 0,8 5 124 0</inkml:trace>
  <inkml:trace contextRef="#ctx0" brushRef="#br0" timeOffset="9923.12">31816 6415 376 0,'-11'-3'341'0,"2"-1"-51"0,0 2-30 0,9 2-39 0,-16-5-30 16,8 3-21-16,8 2-23 0,0 0-12 15,-16 3-16-15,16-3-17 0,-8 6-11 0,8-6-8 0,-9 8-13 16,5-3-10-16,4-5-8 0,-6 13-11 0,3-5-13 15,-1 0-8-15,0 6-13 0,0-3-3 0,0 2-10 16,1-2-6-16,1 0-8 0,-2 4-4 0,2-3-3 16,0-2-4-16,0 0 0 0,-1 5-2 15,2-5-6-15,0 1 3 0,1-11-1 16,0 16 8-16,0-16 0 0,1 11 1 0,-1-11 2 0,2 8 4 0,-2-8 7 16,0 0 4-16,4 8-3 0,-4-8 11 0,0 0 6 15,6 6-1-15,-6-6 10 0,0 0-2 0,9 3 2 16,-9-3 4-16,0 0 0 0,15 2-2 0,-15-2 1 0,0 0 5 15,17 0-2-15,-17 0 1 0,14 0 1 0,-6 1 2 16,-8-1 3-16,15-1-2 0,-15 1-3 0,17-1 0 16,-17 1-2-16,14-3 1 0,-6 0 3 0,-8 3 4 15,13-5 1-15,-6 2 6 0,-7 3 5 0,11-8 1 0,-11 8 4 16,8-9 4-16,-8 9-1 0,8-12 10 16,-4 4-6-16,-4 8 3 0,3-16-4 0,-3 16 2 15,0-19 0-15,-3 5 3 0,2-3-5 0,-4 6 0 0,5 11-10 16,-5-20-1-16,1 14-4 0,4 6-4 0,-12-13-10 15,5 6-5-15,0 3-20 0,-6-1-11 0,0 1-11 16,0 2-13-16,2 2-14 0,11 0-22 0,-21 3-23 16,6 3-23-16,0-1-19 0,5 3-21 0,0-2-26 0,4 1-21 15,-1-1-123-15,7-6-397 0,-8 13 111 16</inkml:trace>
  <inkml:trace contextRef="#ctx0" brushRef="#br0" timeOffset="10239.25">31843 6500 480 0,'4'-8'250'0,"-4"8"-38"0,0 0-29 0,0 0-18 0,0 0-17 0,0 0-19 0,0 0-15 16,0 0-13-16,0 0-10 0,0 0-9 0,0 0-12 0,17 17-11 16,-15-10-9-16,0 2-6 0,0 6-10 15,-2-3-4-15,1-3-4 0,0 1 0 0,-1-10 1 0,1 15-3 16,-1-15 6-16,-1 14 5 0,1-14 14 0,0 0 9 15,1 12 13-15,-1-12 11 16,0 0 0-16,0 0 1 0,0 0-1 0,0 0 2 16,0 0-3-16,0 0-5 0,0 0-9 0,0 0-4 0,0 0-8 0,0 0-4 15,0 0-8-15,0 0-7 0,10-40-4 0,1 27-12 0,-2 0-10 16,3 1-12-16,0 1-14 0,1 1-19 0,2 1-18 16,-4 3-16-16,2 0-21 0,2-1-20 15,-4 1-18-15,5 5-11 0,0-2-17 16,-1-1-7-16,-2 1-10 0,-1-1-3 15,-12 4 4-15,20-3-99 0,-20 3-324 0,17-1 92 0</inkml:trace>
  <inkml:trace contextRef="#ctx0" brushRef="#br0" timeOffset="10743.27">32153 6456 1338 0,'10'-3'-77'16,"-1"2"27"-16,-9 1 37 0,8-6 13 0,-8 6 30 16,0 0 15-16,0 0 14 0,0 0 19 0,0 0 4 15,0 0 5-15,0 0 1 0,0 0 4 0,0 0-1 0,0 0-5 16,0 0-2-16,-34 14-7 0,34-14-3 16,-14 11-11-16,9-4-7 0,-4 3-7 0,2 0-6 0,-3 4-5 15,4-3-7-15,2 0-13 0,0-2-4 16,4-9-13-16,-3 16-9 0,3-16-9 0,-2 15-12 15,2-15-3-15,2 14-5 16,-2-14 1-16,0 0 2 16,7 12 2-16,-7-12 4 0,0 0 6 0,12 0 6 0,-12 0 11 0,0 0 15 0,0 0 17 0,28-21 16 0,-18 9 15 15,-1-2 11-15,-3-2 14 0,3-10 7 0,2 0 4 0,-7 0 6 16,2-4 0-16,-4 0-5 0,2 2 7 0,-5 6 3 16,1 4-1-16,0 5-9 0,0 1 9 0,0 12-8 15,-3-17-8-15,3 17-15 16,-3-11-9-16,3 11-4 0,0 0-12 0,0 0-10 0,0 0-4 0,0 0-2 15,0 0-9-15,-23 35-13 0,19-20-17 0,0 3-7 16,2 10-14-16,0-5-9 0,4 4-6 16,0-5-10-16,4-2-9 0,0-5-4 0,1 2-9 0,2-4-7 15,1 0-1-15,-1-3 2 0,1-4 1 0,4 2 10 16,-1-4 8-16,-1-2 9 0,-12-2 6 0,21 0 14 16,-21 0 20-16,17-4 24 0,-3-4 10 0,-4-3 18 0,1-2 10 15,-4-1 7-15,-3-2 7 0,-1-1 4 0,0 2 7 16,-2-2-5-16,-1 2 8 0,0 15 0 0,-4-23 10 15,0 15-1-15,4 8-5 0,-7-13-11 0,7 13-5 16,-13-8-13-16,13 8-1 0,-13-1-10 0,13 1 0 16,0 0-19-16,-21 14 5 0,10-2-14 0,1 4-8 0,4 0-11 15,1 1-9-15,3 2-9 0,2-2-9 16,2 2-2-16,3-2 1 0,1 2-4 0,0-5-1 0,3 0-7 16,0 0-1-16,1-3-5 0,1 2 0 15,0-5-8-15,1-1-6 0,-1-5-9 16,-11-2-17-16,27 1-23 0,-15-2-25 15,-12 1-31-15,27-7-24 0,-13 0-42 0,-5 0-129 0,-1 0-437 0,4-4 121 0</inkml:trace>
  <inkml:trace contextRef="#ctx0" brushRef="#br0" timeOffset="11085.25">32539 6457 324 0,'2'7'224'0,"-2"-7"-29"16,3 14-20-16,-3-14-26 0,2 14-18 0,-2-14-16 0,1 16-12 15,-1-16-9-15,1 13-16 0,-1-13-3 16,0 0-7-16,3 13 8 0,-3-13-4 0,0 0 0 0,3 9 3 16,-3-9-3-16,0 0 6 0,0 0-1 0,0 0 4 15,0 0-1-15,0 0 4 0,26-15-2 0,-26 15-3 16,10-13-4-16,-4 7 2 0,-6 6-12 0,10-13-6 15,-5 9-2-15,-5 4-11 0,0 0-3 0,10-7-3 16,-10 7-6-16,0 0-2 0,14-3-5 16,-14 3-1-16,0 0-2 0,19 6-3 0,-19-6-5 0,17 7-1 15,-9-4-6-15,8 6-8 0,-2 1-13 0,0-1-17 16,1-3-11-16,2-1-15 0,0 1-26 0,-1-3-22 16,1 1-22-16,1-1-22 0,0-3-10 0,-1-1-30 0,-5-1-133 15,0-2-380-15,-12 4 106 0</inkml:trace>
  <inkml:trace contextRef="#ctx0" brushRef="#br0" timeOffset="11846.18">29280 7439 245 0,'0'0'278'0,"0"0"-26"0,0 0-23 16,0 0-22-16,0 0-20 0,6 46-26 0,2-21-18 16,-5-2-17-16,4 6-16 0,-1-2-8 0,0 1-12 15,4-1-8-15,-4-7-10 0,1 0-6 0,-2-3-10 16,-1-3-4-16,1 1-5 0,-3-4-4 0,1-3-3 15,-3-8 0-15,4 12 6 0,-4-12-3 0,0 0-5 16,0 0 3-16,0 0-3 0,0 0-10 0,0 0-1 0,0 0 9 16,0 0-2-16,0 0 7 0,0 0-5 15,-12-54-1-15,7 26-2 0,3 2-1 16,1-3-4-16,0 0-4 16,3-2-2-16,-1 5-4 0,4-2 2 0,-2 8-5 0,4 2-2 0,0 6-1 0,0-1-3 0,2 3 0 15,0 2 0-15,0 3-2 0,-1 4-1 0,-8 1 4 16,0 0-4-16,25 0 3 0,-16 4-2 15,-9-4 3-15,14 12-1 0,-3 1 3 0,-5-2-5 16,-4 1-1-16,0 3 0 0,-3-3 7 0,-1 3-3 0,-3 1-7 16,-2 0 1-16,-10 9-5 0,5-10-7 0,2-1-7 0,0-2-10 15,0-7-11-15,-1 2-15 0,-3 1-16 0,4-2-19 16,10-6-13-16,-19 5-16 0,19-5-15 16,0 0-20-16,-17 0-26 0,17 0-156 0,0 0-398 0,0 0 112 15</inkml:trace>
  <inkml:trace contextRef="#ctx0" brushRef="#br0" timeOffset="12537.2">29579 7365 485 0,'0'0'270'0,"0"0"-30"0,0 0-24 0,0 0-21 16,0 0-15-16,0 0-20 0,15 5-14 16,-15-5-21-16,5 6-13 0,-5-6-12 0,4 7-7 0,-4-7-14 15,4 16-6-15,-1-9-9 0,-1 1-7 0,-2-8-5 16,3 18-9-16,-3-18-7 0,1 18-7 0,-1-18-11 15,2 15-14-15,-1-5-14 0,-1-10-11 0,2 13-5 16,-2-13-5-16,7 14 4 0,-7-14 1 0,9 11-1 16,-3-7 4-16,-6-4 1 0,14 3 4 15,-14-3-7-15,17-1-4 0,-17 1 4 0,15-4 3 0,-8 0 3 0,2-1 3 16,-2-1-5-16,5-3 8 0,-3-3 2 0,-3 1 5 16,3 0 5-16,-3-4 12 0,1 0 4 15,-4 3 2-15,1-1 12 0,-1 1 2 0,-1 2 9 0,-1 1 6 16,-1 9-4-16,2-15 2 0,-2 15-4 0,2-11-3 15,-2 11-7-15,0 0-8 0,0-11-4 0,0 11-3 16,0 0-9-16,0 0-3 0,0 0-10 0,0 0-8 16,0 0-11-16,0 0-15 15,0 0-9-15,9 33-5 0,-5-25-13 16,-4-8 2-16,16 20-7 0,-7-9-7 0,3 2-7 0,-2-5-2 0,-1-1-3 0,5-1 6 16,-1 1-3-16,-1-2 6 0,1-3-4 0,-3 1 2 0,1-2 8 15,-11-1 2-15,24-6-2 0,-12 1 19 0,-3-2 7 16,-2-1 17-16,4-4 22 0,-3-1 18 0,-1-1 21 15,-2-2 12-15,-2-10 8 0,-3-2 10 0,-2-3 10 16,-2-3 6-16,-2 3-3 0,-1-1 4 0,-2 3 9 0,0 1 8 16,0 0 0-16,1 8 0 0,0 4 2 15,2 3 2-15,1 2-2 0,2 4-16 0,0 0-6 0,3 7-3 16,-5-7-12-16,5 7-7 0,0 0-3 0,0 0-3 16,0 0-7-16,-14 30-5 0,11-14-3 15,4 12-3-15,-1-1-3 16,4 3-5-16,2 4-3 0,1-2-5 0,1-1-2 0,1 1-7 15,3-1-1-15,-3 0-12 0,3-2-7 0,3 1-16 0,-2 0-2 0,-4-10-6 0,5 5-16 16,-2-6-13-16,-2-3-4 0,-1-5-17 16,1 0-6-16,-1-1-28 0,1-6-15 0,-2 1-20 0,-8-5-94 15,18 3-304-15,-18-3 86 0</inkml:trace>
  <inkml:trace contextRef="#ctx0" brushRef="#br0" timeOffset="13018.73">30265 7350 432 0,'0'0'275'0,"0"0"-35"0,-23 10-25 0,16-4-23 0,0-1-26 0,7-5-15 16,-15 19-19-16,7-6-11 0,4-2-17 0,-1 0-11 16,4-1-19-16,1-10-24 0,4 25-7 0,-3-15-11 15,-1-10-9-15,7 16-11 0,-2-10-9 0,-5-6-6 16,9 8 2-16,-9-8-3 0,14 6-3 0,-14-6 4 15,10 0 9-15,-10 0 0 0,0 0 6 0,0 0-2 0,0 0 14 16,21-11-3-16,-21 11 9 0,7-9 8 16,-7 9 8-16,3-10-2 0,-3 10 1 0,0 0 7 0,2-11-5 15,-2 11-6-15,0 0-4 0,0 0 2 0,0 0-10 16,2-13-2-16,-2 13-4 0,0 0-6 16,0 0-2-16,0 0-4 0,0 0-9 0,0 0-3 15,0 0-7-15,0 0 1 0,0 0-5 0,0 0-4 0,0 0-1 16,0 0-12-16,0 0 3 0,18 21-3 0,-18-21 7 15,0 0 0-15,13 2 3 0,-13-2 5 0,0 0-1 16,0 0 3-16,20-4 8 0,-20 4 3 16,11-10 6-16,-5 5 7 15,-6 5 5-15,10-12 3 0,-10 12-1 0,8-10 0 0,-8 10-1 0,6-10 5 0,-6 10-5 16,0 0-4-16,7-7-7 0,-7 7 4 0,0 0 1 0,0 0-3 16,0 0 2-16,13-2-10 0,-13 2-4 0,0 0-3 15,0 0-13-15,19 10-9 0,-19-10-10 0,15 9-12 16,-15-9-13-16,13 9-13 0,-3-5-16 0,-10-4-19 15,13 6-28-15,-5-3-6 16,-8-3-7-16,15 2-113 0,-15-2-314 0,12 1 90 16</inkml:trace>
  <inkml:trace contextRef="#ctx0" brushRef="#br0" timeOffset="13109.48">30511 7452 855 0,'6'-12'-1'0,"-6"12"31"0,0 0 29 0,-2-15 19 0,2 15 3 16,-6-15 11-16,-2 4 9 0,0-3-2 0,0 0 4 0,-2 1-2 16,-2 1-7-16,2 0-5 0,1-1-9 0,-3 2-14 15,1-2-11-15,1 2-27 0,3 4-26 0,1-1-31 16,6 8-45-16,-10-9-41 0,10 9-120 0,0 0-278 15,-8-8 80-15</inkml:trace>
  <inkml:trace contextRef="#ctx0" brushRef="#br0" timeOffset="13381.26">30486 7444 369 0,'0'0'235'0,"0"0"-24"16,-1 17-26-16,1-17-25 0,-1 12-11 0,1-12-23 15,0 0-16-15,5 13-6 0,-5-13-13 0,10 6-15 16,-10-6-8-16,14 7-4 0,-4-6 3 0,7 0-6 16,-1-2 2-16,2-2 0 0,-3-2 2 0,2 1 4 0,-3-3 0 15,-1 1 10-15,-4-2 6 0,-2 2-1 16,-7 6 2-16,7-15 1 0,-7 15-2 0,1-15-10 16,-1 15-8-16,-2-16-4 0,2 16-10 0,-8-12-5 0,8 12-5 15,-10-9-6-15,10 9-11 0,-14-6-15 0,14 6-14 16,-16-5-19-16,16 5-23 0,-17-1-18 0,17 1-29 15,0 0-33-15,0 0-13 0,-25 7-19 0,25-7-38 16,-9 3-139-16,9-3-400 0,0 0 112 0</inkml:trace>
  <inkml:trace contextRef="#ctx0" brushRef="#br0" timeOffset="13706.77">30650 7391 256 0,'0'0'242'0,"0"0"-37"0,0 0-29 15,0 0-20-15,0 0-12 0,17 8-28 0,-17-8-6 16,10 11-18-16,-6-4-3 0,-4-7-16 0,11 14-1 16,-2-2-9-16,-1-3-6 0,1 3-14 0,-1-3 1 15,0-1 0-15,-8-8-7 0,8 11 0 0,-8-11-3 16,6 9 13-16,-6-9-1 0,7 6 7 0,-7-6 5 15,0 0 11-15,0 0-8 0,10 4 2 0,-10-4-7 16,0 0-1-16,0 0-6 0,0 0-11 0,16-11-6 16,-16 11 2-16,9-9-5 0,-9 9-5 0,10-9-1 0,-6 5 1 15,1-2-5-15,-5 6-5 0,9-7-8 0,-9 7-10 16,6-8-18-16,-6 8-24 0,0 0-19 0,5-10-33 16,-5 10-33-16,0 0-56 0,6-10-125 0,-6 10-373 15,0 0 107-15</inkml:trace>
  <inkml:trace contextRef="#ctx0" brushRef="#br0" timeOffset="14209.75">30748 7188 298 0,'11'-10'252'0,"0"0"-48"0,-2 2-29 16,1 2-34-16,0-2-52 0,-2 2-34 0,2 1-35 16,-2 1-43-16,1 1-64 0,-9 3-52 0,16-7-162 15,-16 7 50-15</inkml:trace>
  <inkml:trace contextRef="#ctx0" brushRef="#br0" timeOffset="15482.43">31316 7236 493 0,'0'0'241'0,"0"0"-25"0,0 0-32 0,0 0-18 16,0 0-20-16,0 0-17 0,0 0-16 0,0 0-14 16,3 32-9-16,-2-19-13 0,-1 2-9 0,1-2-5 15,2 3-5-15,-3 1-4 0,-1-1-7 0,3 1-7 16,-2-2 1-16,-1 0-8 0,1-15 0 0,0 26 3 15,1-17 6-15,-1-9 9 0,0 17 5 0,0-17 9 16,-3 10 1-16,3-10 6 0,0 0 0 0,0 0 2 16,-2 12-4-16,2-12-11 0,0 0 3 0,0 0-1 0,0 0-6 15,0 0-2-15,0 0-2 0,0 0-5 0,0 0-1 16,0 0-6-16,0 0 0 0,-7-41-7 0,7 26 1 16,-1-2-1-16,1 0-8 0,2 0-3 0,-1 2-2 15,2-2-5-15,-1 6 5 0,1-1-5 0,-3 12 0 16,5-20-7-16,-5 20 6 0,4-12-8 0,-4 12-2 15,5-10 0-15,-5 10 3 0,0 0-4 0,0 0-1 0,9-4-8 16,-9 4-2-16,0 0-4 0,0 0 1 16,0 0-7-16,0 0-5 0,13 24-3 0,-13-24-9 15,5 14-4-15,-4-4-3 0,-1-10-3 0,6 18-5 16,-5-4 0-16,1-3 1 0,0-1-5 16,-2-10-1-16,2 16 2 0,-2-16-1 0,2 11 3 0,-2-11 7 0,0 0 3 15,5 8 8-15,-5-8 8 0,0 0 2 0,16 0 4 16,-16 0 9-16,16-4 4 15,-7 0-2-15,5-3 0 0,1 1 5 16,-2-1 1-16,2 0 2 0,-4 1 1 0,-2 2-8 0,-1 0-1 0,0 2 1 0,-8 2 8 16,14-5 2-16,-7 3 1 0,-7 2-3 0,14-1 2 0,-14 1-2 15,0 0 1-15,19 5-2 0,-19-5 4 16,14 3 0-16,-14-3-1 0,10 4-7 0,-10-4-7 16,14 4-2-16,-14-4-1 0,14 3 1 0,-14-3-1 0,12 1-1 15,-12-1 8-15,0 0 0 0,18-2 0 0,-18 2 5 16,0 0 5-16,12-4 1 0,-12 4 11 0,4-6-3 15,-4 6 9-15,6-8 2 0,-6 8 9 0,0 0 3 0,1-11 2 16,-1 11 1-16,0 0 2 0,0 0-2 0,-6-15-2 16,6 15-5-16,0 0 0 0,-8-7-9 15,8 7 3-15,0 0-4 0,0 0-4 0,0 0-2 0,0 0-5 16,-24 12 3-16,19-6-6 0,-4 7-6 0,4-1-3 16,-2 2-8-16,0 3-2 0,2-3-6 0,1 1-3 15,2-1-2-15,1 1 2 0,2-3-3 0,-1-12 3 16,1 18-1-16,1-9-3 0,-2-9-2 0,4 14-10 0,-4-14 4 15,9 7-9-15,-9-7-11 0,13 6-9 16,-13-6-11-16,0 0-7 0,17 1-5 0,-17-1-5 16,0 0 1-16,22-9-2 0,-15 4 0 0,-7 5-8 0,17-18 6 15,-12 8 9-15,-1 0 4 16,0 1 9-16,-4 9 9 16,4-24 3-16,-4 12 10 0,3 1 15 0,-3 11 5 0,2-18 0 15,-2 18 8-15,0-17 15 0,0 17 1 0,0 0 4 0,0-19 1 0,0 19 17 0,0 0-1 16,1-10 12-16,-1 10 3 0,0 0-7 0,0 0 2 15,0 0 6-15,0 0-1 0,0 0-3 0,0 0 1 16,0 0-7-16,0 0 4 0,0 0-5 0,11 33 1 0,-11-33-10 16,1 17 0-16,-1-17 4 0,1 15 1 15,-1-15-12-15,2 17 1 0,-2-17-4 0,5 15 6 0,-5-15-6 16,2 11 8-16,-2-11-11 0,0 0 11 0,11 11-7 16,-11-11 10-16,8 1-3 0,-8-1 12 0,0 0-1 15,0 0 6-15,0 0 9 0,26-10 7 0,-20 5 7 16,-6 5 4-16,11-13 8 0,-5 8-1 15,-6 5 5-15,8-10 7 16,-8 10 0-16,7-10 2 0,-7 10-1 0,5-6-4 0,-5 6-11 0,0 0-7 0,0 0-6 16,0 0-6-16,0 0-7 0,0 0-9 0,0 0-6 15,0 0-13-15,0 0-4 0,0 0-10 0,10 20-18 0,-10-20-11 16,2 14-8-16,-2-14-11 0,5 17-9 0,-5-17 1 16,7 14-8-16,-2-7 0 0,-5-7 4 15,12 11 3-15,-12-11 13 0,14 9-1 0,-14-9 15 0,18 4 19 16,-18-4 14-16,13-3 26 0,-13 3 24 0,17-4 16 15,-17 4 21-15,12-9 12 0,-7 3 15 0,-5 6 2 16,9-21 4-16,-6 11-1 0,-2-2 8 0,-1 12-7 0,1-24-3 16,-1 24-1-16,-5-21-8 0,5 21-6 15,-7-18-9-15,7 18-12 0,-6-14-8 0,6 14-10 0,-7-10-13 16,7 10-16-16,-11-5-10 0,11 5-33 0,0 0-17 16,-13-3-34-16,13 3-23 0,0 0-32 15,0 0-32-15,-26 12-24 0,26-12-30 16,-6 7-200-16,6-7-487 15,0 0 135-15</inkml:trace>
  <inkml:trace contextRef="#ctx0" brushRef="#br0" timeOffset="15758.78">32028 7339 300 0,'0'0'195'0,"0"0"-30"0,12 13-20 0,-12-13-18 0,0 0-18 0,5 16-8 16,-5-16-10-16,1 17-10 0,-1-8-4 0,3 4-1 15,-3-13-7-15,0 20 0 0,0-20-8 0,-1 13 17 16,1-13 5-16,0 0 5 0,-1 14 17 16,1-14 5-16,0 0 1 15,0 0 2-15,0 0-1 0,-6 10-6 0,6-10-2 0,0 0-1 0,0 0-9 0,0 0-7 0,0 0-3 16,0 0-9-16,-1-41-10 0,6 27-10 0,-1 0-1 16,0-2-9-16,2 3-2 0,-1-1-10 0,3 0-12 15,3-1-12-15,-1 2-8 0,0 2-14 0,2 1-16 16,-2-1-19-16,4 1-19 0,-4 3-21 0,-1 1-23 0,0 2-18 15,2 0-30-15,-11 4-31 0,17-7-162 16,-17 7-417-16,18 0 116 0</inkml:trace>
  <inkml:trace contextRef="#ctx0" brushRef="#br0" timeOffset="16275.55">32434 7317 276 0,'-16'3'411'0,"2"0"-51"0,1 2-36 0,1-2-31 0,1 2-41 16,2-1-23-16,9-4-31 0,-17 8-20 0,10-3-25 15,7-5-15-15,-11 13-15 0,6-7-25 0,5-6-26 16,-6 14-19-16,6-14-12 0,-1 16-15 0,1-16-8 16,0 0-11-16,9 17-4 0,-2-13-6 0,-7-4-1 15,13 11-3-15,-5-8 3 0,-8-3-2 16,16 8-1-16,-10-5 2 0,-6-3-1 0,16 6 1 0,-16-6 5 0,16 6-4 15,-10-4-1-15,-6-2 1 16,14 3-1-16,-14-3 4 0,14 7-6 16,-14-7-5-16,15 3-5 0,-15-3-7 0,18 2-4 0,-18-2-3 0,25 1-10 0,-11-3-3 15,1 1 1-15,2-2 4 0,-2-2 4 16,0-1 4-16,0-1 13 0,-1 0 8 0,-2-3 15 0,0 0 12 16,0-3 16-16,-3-1 9 0,8-10 15 0,-7 2 3 15,3-3 4-15,-4 0 6 0,-4 2 8 0,-1-6 2 16,-1-1 10-16,0-3-11 0,-1-1 1 0,-5 1 10 15,-2-1-1-15,1 1 14 0,-6 2-1 0,1 2 11 0,-2-3 3 16,1 12 2-16,1 2-3 0,1 4-9 0,2 4-7 16,-3 2-13-16,1 3-9 0,8 5-10 0,-13-3-4 15,13 3-12-15,-20 10-7 0,8 4-7 0,-3 8 2 16,2 5-9-16,2 1-11 0,2 6-12 0,4 0-13 16,4 2-7-16,0 0-16 0,4 1-10 15,3-5-24-15,5 0-9 0,-1 3-17 0,0-4-13 16,4 0-10-16,1-6-7 0,0 0-14 0,-4-8-18 15,0-4-20-15,2-2-15 0,0-2-11 0,1 1-1 0,-1 0 1 16,-4-2-4-16,1-6 5 0,-4 4-7 16,-6-6-5-16,0 0-120 0,10 4-392 0,-10-4 112 0</inkml:trace>
  <inkml:trace contextRef="#ctx0" brushRef="#br0" timeOffset="16972.91">31242 8003 311 0,'-11'-1'305'0,"-1"2"-51"0,12-1-38 0,-15 3-34 0,15-3-19 16,-8 5-25-16,8-5-9 0,0 0-16 0,0 0-12 15,7 21-12-15,-7-21-17 0,17 19-10 0,-4-6-7 16,7 6-9-16,-2-1-12 0,3 1-4 0,1 1-7 15,-2 3-7-15,-4-5-4 0,-4-2-8 0,1-3-6 16,1 11 8-16,-2-9-2 0,-6 0 0 16,-3-3 3-16,0-1 5 0,-3-1 3 15,0-10 5-15,-3 16 5 0,3-16 3 0,-8 11-4 0,8-11 2 0,-14 7 2 0,14-7 0 16,-15 5-4-16,5-3-2 0,10-2-9 0,-19 0 5 16,19 0-7-16,-18-3-3 0,18 3-11 0,-14-7-1 15,14 7-12-15,-10-9-3 0,10 9-6 0,-3-11-6 16,3 11 3-16,0 0-10 0,0 0-4 0,17-31 5 15,-6 19 0-15,3 0 1 0,0 0 6 0,2 0 0 0,-2-1-7 16,9-6 10-16,1 4-1 0,-5 1 8 16,-2 0 7-16,-2 2 12 0,6-7 10 0,-5 2 12 15,-3 2 7-15,-2 3 6 0,0 1 7 16,-1-3 13-16,-2 2 6 0,-3-2 5 16,0 3 9-16,-1 3 8 0,-1-3 2 0,-3 11 2 0,3-13-5 15,-3 13-1-15,0 0-11 0,0 0-6 0,-9-18-4 0,9 18-8 0,0 0 0 16,0 0 0-16,-21 3-5 0,21-3-4 0,-15 11-10 15,4 0-8-15,3 1 4 0,-1 3-3 0,1 0-2 0,3 1-4 16,2-2-4-16,2 1-5 0,1 0-7 0,2-1-3 16,0 2-11-16,2-6-5 0,4 4 0 0,3-2-6 15,-2-1-5-15,-1-3-7 0,1-1-3 0,0-1-9 16,-9-6-13-16,24 8-10 0,-12-8-19 0,-12 0-15 16,29-7-9-16,-11 3-27 0,-4-3-3 0,3 0-31 15,-3-3-22-15,2 2-110 0,-4-4-367 0,2 1 104 16</inkml:trace>
  <inkml:trace contextRef="#ctx0" brushRef="#br0" timeOffset="17425.02">31858 7971 364 0,'0'0'137'0,"0"0"-10"0,0 0-25 0,4 39-4 15,-4-39-10-15,-3 18-5 0,3-18-20 0,-1 17-1 16,1-17-7-16,0 16-3 0,0-16-13 0,1 15 0 15,-1-15-10-15,0 0 2 0,2 15 5 0,-2-15 4 16,0 0-1-16,0 0 5 0,0 0 7 0,10 8 5 0,-10-8 0 16,0 0 2-16,0 0-5 0,0 0 10 15,33-18 5-15,-21 8-3 0,-2 1 7 16,-1 0 1-16,0 4-3 0,0-1 8 0,-9 6-2 16,12-8-2-16,-12 8 7 0,9-6-3 0,-9 6 0 0,0 0 0 0,13-4-1 15,-13 4-8-15,0 0-8 0,0 0-6 0,14 9-2 16,-14-9-7-16,11 10-6 15,-5-5-17-15,-6-5-13 0,10 13-20 0,-6-8-25 0,-4-5-17 0,13 11-22 16,-13-11-22-16,10 11-12 0,-10-11-15 0,10 8-4 0,-10-8-7 16,13 5 1-16,-13-5 1 0,11 0 15 15,-11 0 6-15,0 0 17 0,20-5 19 0,-20 5 21 0,14-7 10 16,-6 1 36-16,-8 6 21 0,13-10 26 0,-7 3 20 16,-6 7 28-16,9-15 9 0,-4 9 11 0,-5 6 6 15,8-12 8-15,-8 12-2 0,8-9-1 0,-8 9-7 16,5-7-8-16,-5 7-10 0,0 0-10 0,0 0-10 15,0 0-9-15,0 0-6 0,0 0-6 0,0 0-10 16,19 20-7-16,-16-12-13 0,-3-8-12 16,6 16-23-16,-1-2-19 0,-1 0-27 0,0-6-32 15,0 2-19-15,-4-10-25 0,5 17-30 0,-2-11-45 0,-3-6-120 16,0 0-395-16,4 12 112 0</inkml:trace>
  <inkml:trace contextRef="#ctx0" brushRef="#br0" timeOffset="18131.08">32205 7904 387 0,'-3'-9'258'0,"1"2"-26"0,2 7-23 0,-8-14-25 16,8 14-23-16,-6-9-20 0,6 9-24 15,0 0-28-15,-5-11-21 0,5 11-25 0,0 0-15 0,0 0-11 16,0 0-20-16,0 0-7 0,0 0-20 16,0 0-7-16,0 0-6 0,0 0-3 0,0 0-1 0,0 0-4 15,32 25 4-15,-26-19 0 0,-1 2 16 0,-5-8 10 16,14 21 13-16,-7-8 14 0,-1 2 5 0,-1-1 8 15,0 1 5-15,-2 2-1 0,0-2 1 0,0 0 2 16,0 1 0-16,0 1-6 0,2 0-4 0,-2 0 2 0,2-1-3 16,0-4-7-16,1 1-8 0,2 0 0 0,-1-2-5 15,2-4 10-15,-2-1-9 0,1-1 1 16,-8-5 10-16,14 5 0 0,-14-5 24 16,13 2 18-16,-13-2 18 0,0 0 19 0,22-9 22 0,-16 5 12 0,-6 4 15 15,10-14 2-15,-6 5 6 0,1-5-8 0,0-1 4 16,-2 0 1-16,-3-1-9 0,1 1-7 0,-2-1-4 0,-1 2 0 15,0 2-11-15,2 12 0 0,-9-16-15 16,5 9-3-16,4 7-10 0,-12-14-9 0,6 11-11 0,6 3-4 16,-12-3-20-16,12 3-2 0,0 0-33 15,0 0-9-15,-26 6-19 0,26-6-9 0,-12 11-15 0,8-5-7 16,4-6-13-16,-7 13-12 0,7-13-13 16,-5 13-7-16,5-13-3 0,-2 14-2 15,2-14 1-15,0 0 1 0,8 19 3 0,-8-19 6 0,8 9 6 0,-8-9 10 16,13 6 4-16,-13-6 8 0,14 5 7 0,-14-5 7 15,17 1-3-15,-17-1 15 0,19-1 2 0,-19 1 5 0,28 1 6 16,-11-2 10-16,1 1 4 0,0 0 4 0,-1 1 7 16,0 0-4-16,1 3 7 0,-1-2-8 0,-1 2 5 15,3 2 1-15,-4 0 2 0,0-1-1 0,-2 3 5 16,-2-2 4-16,-5 4 13 0,1-5 13 0,-7-5 12 16,6 10 6-16,-6-10 11 0,0 0 0 0,0 14 5 15,0-14 5-15,0 0 6 0,0 0 1 16,-11 12 9-16,11-12-5 0,0 0 4 0,-10 3 7 0,10-3-3 0,0 0-1 15,0 0-9-15,0 0 17 16,0 0-5-16,-24-11 5 0,24 11-6 16,-6-14 3-16,4 0-7 0,1 1-3 0,0-2-2 0,3-1-3 0,0 0 1 0,3 1-4 15,1-2-4-15,5-7-6 0,1 4-6 0,0 3-5 16,-1 2-6-16,-2 4-5 0,2 1-7 16,2 0-5-16,-4-2-3 0,0 7-7 0,3-5-18 0,-1 3-17 15,-3 1-33-15,-8 6-26 0,17-5-13 0,-17 5-34 16,15-5-27-16,-15 5-34 0,15-2-36 15,-15 2-41-15,14-6-36 0,-14 6-208 16,13 0-600-16,-13 0 164 0</inkml:trace>
  <inkml:trace contextRef="#ctx0" brushRef="#br0" timeOffset="20140.09">16959 6849 418 0,'0'0'312'0,"0"0"-37"16,-8-4-25-16,8 4-22 0,0 0-18 0,0 0-9 16,0 0-9-16,-15 13-13 0,10 0-12 0,-1 4-14 0,-2 11-10 15,1 3-15-15,0 4-9 0,3 0-5 16,3 2-12-16,0 2-6 0,0 18-8 0,1-13-16 0,0-7-2 16,1 0-14-16,-1-1-6 0,3-2 0 0,0 0-11 15,-1 1-13-15,3-2-8 0,-2-2-13 0,-3-3-15 16,2-7-18-16,-3-3-15 0,1-4-22 0,0-5-23 15,1 2-23-15,-1-11-31 16,0 0-21-16,1 17-23 0,-1-17-25 16,0 0-155-16,0 0-435 0,0 0 119 0</inkml:trace>
  <inkml:trace contextRef="#ctx0" brushRef="#br0" timeOffset="20839.09">16712 6978 241 0,'-4'-9'249'16,"4"9"-30"-16,0 0-17 0,7-11-17 0,0 7-14 15,-1 0-12-15,11 1-9 0,1 0-8 0,14-2 3 0,1 1-8 16,8 0-8-16,2 0-13 0,19 1-5 0,2-1-11 16,1-3-13-16,8 4-6 0,-3 0-11 0,4-1-5 15,2 0-8-15,3 0-3 0,-3-3-3 0,0-3-11 16,62-4-3-16,-51 8-13 0,-18 1-8 0,-4 1-11 0,3-1-13 15,-3 0-9-15,-3 1-9 0,5 0-6 0,-18 1-3 16,-4-1-6-16,-3 3 6 0,1-2 2 0,-2 0 4 16,0 0 5-16,-5-1-1 0,-4 1 3 0,-1 2 0 15,-7-2 8-15,-3 2 7 0,-8-2 5 0,5 3 11 16,-6 0 11-16,2-3 3 0,-14 3 5 0,16 3 6 16,-9-3 1-16,-7 0 7 0,0 0 0 0,14 0-1 15,-14 0 0-15,0 0 1 0,0 0-1 0,14 0 3 0,-14 0 4 16,0 0 0-16,0 0 0 0,0 0-2 0,0 0 4 15,12 1 1-15,-12-1 4 0,0 0 12 0,0 0-5 16,0 0 2-16,0 0-7 16,9 11-1-16,-9-11-6 0,4 16-2 0,-2-9-18 15,3 7-2-15,-3 2 9 0,3 2 2 0,-4 10-9 0,6 1-6 0,-1 2-3 16,-2 1-8-16,-1 0 5 0,6 1-2 0,-3-1-2 16,3 3 2-16,-2-3-1 0,-2 2-9 0,-1 0 6 15,4-1-1-15,0 0-2 0,-1 1 1 0,0 0-5 16,6-3-4-16,-6-2-4 0,3 1 8 0,1-1-7 15,-1-3 3-15,-1-1-9 0,1-9 1 0,-6 1 0 0,2-5-11 16,-1 4 2-16,-1-2-1 0,-1-6-3 0,2 2 0 16,-5-10 4-16,4 15-3 0,-4-15 10 0,2 11 1 15,-2-11-2-15,3 10 1 0,-3-10 1 0,0 0 3 16,0 0-4-16,0 0 6 0,0 0-5 0,-14 10 5 16,14-10 3-16,-22-2 1 0,3-1 0 0,0 2 1 0,-12-2-2 15,-3-1 2-15,-4 3 4 0,-5 1 6 0,-20-8-9 16,-9 7 11-16,-3 1 10 0,-5-4 0 15,-63 12 19-15,43-8 1 0,19 1 14 0,-70 9 3 16,51-4 1-16,-43-6-5 0,41 3-2 0,23-3-9 0,0 4-5 0,3-2-3 16,6 0-4-16,-5-1 1 0,8-3-13 15,4 1-8-15,17 2-11 0,9 0-12 0,2 0-18 16,4 2-17-16,8-3-22 0,4 3-27 0,4 0-16 16,3-3-24-16,1 3-36 0,2 1-40 0,9-4-39 15,-10 8-34-15,10-8-168 0,-5 9-540 0,5-9 148 0</inkml:trace>
  <inkml:trace contextRef="#ctx0" brushRef="#br0" timeOffset="21706.14">19738 6771 467 0,'-4'-7'399'0,"4"7"-44"0,-12-14-25 16,1 4-27-16,-3 3-15 0,-3 1-10 0,-3-1-17 15,-11 1-18-15,-4 1-17 0,1 2-25 0,-1 1-19 16,0 3-18-16,1 1-19 0,2 4-14 0,4 1-12 0,-2 4-14 16,3 3-12-16,5-2-11 0,6 2-7 15,3 1-9-15,-2 7-11 0,2 4-4 0,5 0-2 16,3 3-8-16,4-2-8 0,6 3-4 0,4 1-12 0,6 2-5 16,0-2-4-16,8-1-14 0,2-2 3 0,1 2-7 15,2 0-7-15,2-3-3 0,-5 0 4 0,2-2-4 16,-4-2 3-16,-2-2-4 0,-9-1 7 15,0-7-1-15,-3-1 5 0,-3-2 2 0,-2 0 3 16,-2-4-8-16,-2-6 11 0,-1 14-3 0,1-14 5 16,-9 11-1-16,1-7-2 0,-7 3-1 0,-2-2-2 0,-2-4 6 0,0 0-4 15,1-2 3-15,0 0 1 0,3 0-7 0,-1 1 3 16,3-2-12-16,13 2-3 0,-17-1-24 0,10 0-10 16,7 1-8-16,-8-3-9 0,8 3 5 0,0 0-3 15,0 0-1-15,0 0 0 0,0 0-1 0,26-20 2 0,-10 11 0 16,1 1 4-16,10-3 6 0,-6 1 3 15,9-1 6-15,-7 0 3 0,5-3 6 0,-2 1 3 16,-5 2 2-16,7-3 5 0,-8 1 3 0,-1 1 5 16,-5 1 2-16,10-8 7 0,-9 3 8 0,1 1 5 15,-6 2 8-15,1-1 8 0,-3 0 5 0,-1 1 6 16,-3 2 5-16,-1 1 16 0,0 3 0 0,-3 7 4 16,1-14-11-16,-1 14 9 0,-5-7-6 0,5 7-5 0,0 0 0 15,-12 2-5-15,12-2 2 0,-16 7-4 0,6 4 5 16,-1 1-10-16,0 2-6 0,2 1 6 0,2 2-7 0,-5 10 6 15,6-7-15-15,0 8 6 0,3-6-9 16,2-2 3-16,2-2-12 16,1 0-6-16,2-1-9 0,2-1-4 0,0 1-8 15,2-2-9-15,0-1-6 0,4-3-12 0,2-3-10 0,-1 0-16 0,2-3-20 0,2-2-20 16,0 0-12-16,-1-5-20 0,1 0-8 0,0-3-16 16,-2 0-12-16,1-3-10 0,-1-2-140 0,-3-1-402 15,2-2 112-15</inkml:trace>
  <inkml:trace contextRef="#ctx0" brushRef="#br0" timeOffset="22036.19">20047 7146 226 0,'0'0'168'0,"0"0"-26"0,0 0 8 0,0 0 1 0,0 0-13 0,0 0-1 16,0 0-11-16,0 0 3 0,7 21-7 0,-7-21-8 16,0 23-6-16,-1-10-1 0,1 1-8 15,-1-2-2-15,-1-2-9 0,2 1 0 0,0-11-9 0,-3 16-5 16,0-8-6-16,3-8-6 0,-2 11 2 0,2-11 0 0,-2 8-3 15,2-8-7-15,0 0-3 0,0 0-1 0,0 0 0 16,0 0-6-16,0 0 1 0,14 3-7 0,-14-3 4 16,19-14-6-16,-7 6-4 0,2-2 0 15,-2 0 0-15,0 1-2 0,3 0 0 16,-5 1 1-16,1 3 0 0,0 2 3 0,-3-2 0 0,-8 5 0 0,18-1 3 16,-18 1 5-16,16 6-2 0,-1 2-4 0,-4 3-1 0,-3 2 5 15,1 1-3-15,-2 1-7 0,2 0-4 0,-2 2-7 16,0-1 0-16,-3 2-2 0,0-3-8 0,1 2-13 15,-2-1-13-15,-1-5-7 0,0-2-22 0,1-3-14 16,-3-6-16-16,6 13-21 0,-6-13-17 0,2 6-19 16,-2-6-29-16,0 0-19 0,0 0-22 0,0 0-155 15,0 0-428-15,0 0 119 0</inkml:trace>
  <inkml:trace contextRef="#ctx0" brushRef="#br0" timeOffset="22258.65">20426 7182 221 0,'0'0'349'0,"5"-5"-40"0,-5 5-19 16,0 0-20-16,0 0-12 0,0 0-13 0,0 0-14 0,0 0-26 15,0 0-18-15,7 18-9 0,-7-18-25 16,4 22-13-16,-2-8-15 0,2 1-13 0,0 0-9 0,-2 0-9 16,1 0-16-16,-1 1-7 0,0-4-7 0,1-2-7 15,0 6-15-15,-1-5-25 0,-1-3-20 0,-1-8-22 16,2 14-21-16,-1-10-25 0,-1-4-21 0,3 10-24 15,-3-10-23-15,0 0-26 16,0 0-31-16,0 0-22 0,0 0-150 0,0 0-440 0,0 0 124 0</inkml:trace>
  <inkml:trace contextRef="#ctx0" brushRef="#br0" timeOffset="22652.05">20459 7099 333 0,'-2'-17'146'0,"-2"-1"2"16,2 3 4-16,0 2-3 0,-2 2-5 0,2 2-5 0,0 2-11 15,-1-1-7-15,0 3-15 0,3 5-9 0,-5-9-17 16,5 9-25-16,0 0-22 0,-6-8-31 0,6 8-9 15,0 0-19-15,0 0-13 0,0 0-20 0,0 0-8 16,0 0-5-16,0 0-17 0,0 0 1 0,13 24 2 0,-4-11 9 16,2-1 6-16,-1 1 7 0,1 0 22 0,-2 1 27 15,0 1 14-15,-3 0 26 0,2 0 25 16,-1 0 20-16,0 3 20 0,2 7 18 0,-4-4 16 16,-3-3 2-16,2-2-4 15,-2 0 0-15,3 2-3 0,0-3-3 16,1 1-10-16,0 0-6 0,1-1-5 0,0-1-10 0,-2 0-6 0,5-1-12 0,-2-2-8 0,3 0-3 15,1-1-9-15,-1-2-4 0,0-2-7 0,0-2 0 16,-1-2-4-16,0 0 9 0,6-4 5 0,-3 1 6 16,3-4 13-16,-2-1 8 0,-3-2 11 0,0-1 1 0,-3-5-1 15,1-1-4-15,-4 0 13 0,-2 0-5 0,0-1-7 16,-4-1 2-16,-3 2-9 0,-2 0-5 0,-2-2-2 16,-1 4-6-16,-3 2-9 0,1 2-7 0,-1 1-3 15,0 1-9-15,0 3 3 0,2 1-16 0,1 1-16 16,9 2-21-16,-17 0-19 0,17 0-22 0,-15 4-23 15,8-2-25-15,7-2-27 16,-10 6-30-16,10-6-41 0,-5 7-16 16,5-7-37-16,0 0-167 0,0 0-508 0,0 0 139 15</inkml:trace>
  <inkml:trace contextRef="#ctx0" brushRef="#br0" timeOffset="22867.33">20883 7427 519 0,'-8'2'347'0,"1"3"-44"0,7-5-25 16,-10 3-35-16,10-3-24 0,0 0-23 0,0 0-27 15,0 0-25-15,-8-9-10 0,8 9-21 16,0 0-12-16,13-18-15 0,0 5-16 0,8-6-12 0,-3 3-12 16,5-3-9-16,1 0-17 0,-1 3-7 15,2-1-12-15,-6 4-11 0,-3 2-15 0,1 2-19 0,-6 4-23 16,0-2-23-16,-2 2-28 0,0 1-28 0,-2 1-29 15,2 0-149-15,-9 3-387 0,10-4 110 0</inkml:trace>
  <inkml:trace contextRef="#ctx0" brushRef="#br0" timeOffset="23434.65">16948 8160 367 0,'11'30'270'0,"-4"0"-34"0,4 0-26 15,-1 3-23-15,2 3-24 0,8 19-20 0,-2 1-15 0,0-15-13 16,7 13-18-16,-9-16-18 0,11 13-22 0,-7-18-21 16,-5 0-19-16,0-6-18 0,-2-3-15 0,-3-4-27 15,-2-4-17-15,-1-2-19 0,-1-5-18 0,-3 0-16 16,1-2-15-16,-4-7-74 0,0 0-240 0,0 0 71 16</inkml:trace>
  <inkml:trace contextRef="#ctx0" brushRef="#br0" timeOffset="23992.14">16965 8110 221 0,'6'-3'232'0,"2"0"-24"16,8 2-21-16,3-1-8 0,12-2-12 0,5 3-7 16,4-1-7-16,24-1-10 0,8 2-11 0,2 0-4 15,2 0-16-15,2-5-8 0,0 5-8 0,3-3-12 0,57-3-7 16,-48 1-7-16,-17-2-10 0,0 0-6 0,6 2-7 15,2 0-6-15,-2-2-23 0,2 1-15 16,62-10-16-16,-59 8-7 16,-23-5-9-16,3 7 0 0,-15-1-10 0,-8 2-3 0,0-1-8 15,-6-1 3-15,-1-3 7 0,-3 3 11 0,-8-3 15 0,-7 2 16 0,-2 2 22 16,-5 1 9-16,0-2 17 0,0 3 10 0,-3-1 7 16,-2 0 5-16,-4 6 6 0,5-11 2 0,-5 11 6 0,4-7 9 15,-4 7 3-15,0 0-6 0,0 0-6 0,0 0 0 16,4-14-11-16,-4 14-5 0,0 0-7 0,0 0-9 15,0 0-7-15,0 0-2 0,0 0-9 0,0 0-3 16,-3 33-4-16,5-14-3 0,1 10-3 0,2 2-8 16,3 1-5-16,2 3 3 0,1 1-6 0,1 1-4 15,8 17 0-15,-11-11-3 0,1-8-6 0,1-1 2 16,-2 0-2-16,-3 2-2 0,3-5-4 0,-3-1 4 16,1-1-1-16,0-7-2 0,-1-3 4 15,-1-3 0-15,-4-1-1 16,1-4-3-16,-1 0 6 0,-1-1 1 0,0-10 1 0,-5 17-7 0,-1-11 11 15,-7 6-5-15,-1-2-1 0,-11 4 7 0,-5-5 0 0,-2 1 7 0,-2-2 1 16,-6-2 2-16,-2-2-3 0,-1 0 1 0,-24 0-3 0,-1 0 7 16,0 2 2-16,0-5-3 0,-8 6 4 15,-1-2 2-15,-4-1-3 0,-63 5 1 0,52 3-3 0,15-5 5 16,-4-3 1-16,5 4-5 0,-2-2-13 16,9-1-4-16,2-4-5 15,19 4-13-15,12-2-15 0,4 2-14 0,11-6-20 0,1 2-38 0,5 0-40 16,6 1-40-16,9-2-19 0,-10 3-23 0,10-3-168 0,0 0-478 15,0 0 132-15</inkml:trace>
  <inkml:trace contextRef="#ctx0" brushRef="#br0" timeOffset="24450.33">19681 7956 248 0,'-19'6'351'0,"5"-1"-57"0,2 0-41 16,3-1-33-16,2 1-26 0,1 0-20 15,2 1-22-15,1 0-19 0,3-6-12 0,-2 13-18 16,3-4-7-16,1-1-12 0,2 7-3 0,1 0-11 0,1 3-7 16,2-2-6-16,1 1-6 0,-1-1-3 0,-1 1-5 15,1-3 0-15,-1 1-3 0,-2 0 6 0,2-1 3 16,-3-3 2-16,0-2 4 0,-4 0-2 0,0-9-6 15,-1 16-3-15,1-16-1 0,-9 13-8 0,-3-3-9 0,-2-3-12 16,0 1-7-16,-4-4-15 0,1-1-16 16,-3-1-16-16,1-2-17 0,2-4-20 0,-3 2-26 0,4-5-23 15,0 1-15-15,4-2-21 0,4-1-14 16,1 0-16-16,5 1-112 0,2 8-363 16,-1-14 102-16</inkml:trace>
  <inkml:trace contextRef="#ctx0" brushRef="#br0" timeOffset="24661.49">19763 8137 261 0,'8'11'224'0,"1"-1"-25"0,-4 0-17 0,3 0-17 15,-1 0-20-15,-1-1-12 0,2-2-11 0,4 4-13 0,-2-1-5 16,-1-2-4-16,0 0 7 0,0-3 1 0,-1-2 11 16,2-1 5-16,-10-2 12 0,18 2-3 0,-10-2 8 15,-8 0-3-15,0 0 7 0,25-7-8 0,-18 2-9 16,-7 5-12-16,11-13-14 0,-6 5-8 15,-1-6-19-15,0 0-17 0,1-1-15 0,-3-1-26 0,-1 1-19 0,-2-1-23 16,2 0-25-16,-1 3-22 0,-1-2-31 0,1 0-26 16,0 15-29-16,1-21-17 0,-1 10-28 0,0 3-167 15,0 8-443-15,2-17 122 0</inkml:trace>
  <inkml:trace contextRef="#ctx0" brushRef="#br0" timeOffset="25052.64">19989 7865 439 0,'0'0'247'16,"0"0"-15"-16,0 0-21 0,0 0-13 16,0 0-8-16,0 0-1 0,0 0-11 0,0 0-7 0,0 0-14 15,0 0 2-15,0 0-13 0,0 0-11 0,0 0 1 16,0 0-8-16,8 37-3 0,-6-22-13 0,-1 1-2 16,1 1-11-16,2-2-15 0,-1 2-7 0,3 1-6 15,-2-1-6-15,1-1-4 0,0-1-13 0,8 11-3 0,-4-10-1 16,0 0-1-16,2-5-13 0,-1 0-2 15,-1-1 4-15,1-4-19 0,3 0-3 0,2 2-11 0,-3-4-7 16,-2 0-4-16,6 1-10 0,-4-1-10 16,1-2-2-16,3-1-11 0,-3 0-11 15,3 0-9-15,-5-1-6 0,1 0-7 0,-12 0-2 16,18-1-2-16,-8 0 4 0,-10 1 9 0,13 0 4 0,-13 0 4 0,13-1 12 16,-13 1 7-16,0 0 8 0,0 0 0 0,10 5-1 0,-10-5 7 15,0 0 5-15,0 0 4 0,0 0 2 0,0 0 1 16,-18 24 2-16,12-16 4 15,-4 3 0-15,3-2-3 0,-1 1 5 0,0-3 6 0,1 0-3 16,2-2-2-16,-2 1 3 0,0-2-1 0,7-4-4 0,-12 9-4 0,5-6-15 16,7-3-18-16,0 0-15 0,-19 5-26 15,19-5-24-15,0 0-19 0,0 0-18 0,-17-4-137 0,17 4-339 16,0 0 96-16</inkml:trace>
  <inkml:trace contextRef="#ctx0" brushRef="#br0" timeOffset="25612.59">20425 8090 322 0,'0'0'346'16,"0"0"-52"-16,-16 24-31 0,12-18-33 0,-1 2-22 0,5-8-25 16,-6 15-21-16,3-8-16 0,1 2-20 0,2-9-14 15,0 16-18-15,0-16-3 0,3 13-14 16,-3-13-5-16,7 9-10 0,-1-4-4 0,-6-5-10 15,13 4-6-15,-13-4 2 0,15-1 12 0,-15 1 12 0,16-4 13 16,-9 0 23-16,-7 4 15 0,13-8 19 0,-9 4 13 16,-4 4 9-16,8-13-1 0,-6 5-2 15,-2 8-6-15,0-16-8 0,0 16-4 0,-5-15-12 0,1 8-9 16,-2 0-13-16,-2 1-10 0,-5-1-13 0,4 2-8 16,-7-1-12-16,3 3-15 0,0 1-22 0,2 1-25 0,11 1-10 15,-21 2-30-15,21-2-16 0,-17 5-21 0,7-1-19 16,10-4-20-16,-11 7-16 0,5-3-16 0,6-4-11 15,-8 7-7-15,8-7-9 0,-6 6-11 0,6-6-2 16,0 0-5-16,0 0 2 0,0 0-7 0,0 0 7 16,0 0 4-16,0 0-5 0,18 11 10 15,-18-11 5-15,16-1 7 16,-5 1 9-16,-11 0 13 0,27 0 11 0,-12 1 12 0,-1-1-74 0,-2 2 175 0,2 0-59 0,0 1 14 16,-2 0 17-16,-1 1 7 0,-2 0 14 0,5 4 18 15,-4-3 20-15,0 2 12 0,-2-2 27 0,4 6 17 16,-4-5 29-16,-1 1 15 0,0-2 26 15,-7-5 14-15,8 11 13 0,-4-7 7 0,-4-4 7 0,0 0 8 16,8 9 1-16,-8-9-4 0,0 0-7 0,5 7-1 16,-5-7-11-16,0 0-3 0,0 0-20 0,4 6-15 15,-4-6-16-15,0 0-15 0,0 0-19 0,0 0-24 16,0 0-19-16,0 0-20 0,0 0-18 0,0 0-17 0,0 0-19 16,18-16-19-16,-12 10-20 0,0 0-21 0,8-4-21 15,0-1-18-15,2 2-16 0,-1-2-11 0,2 1-9 16,-1 1-6-16,1 1 2 0,-1-1-7 0,1-2-113 15,-3 2-363-15,2 0 103 0</inkml:trace>
  <inkml:trace contextRef="#ctx0" brushRef="#br0" timeOffset="26077.04">20899 8040 543 0,'0'0'62'15,"0"0"16"-15,8-5 27 0,-8 5 13 16,0 0 7-16,0 0 18 0,0 0 4 0,0 0 3 0,-19 21 1 0,9-9 6 0,-1 2 1 16,-3 1-5-16,3 1-9 0,-8 5-6 0,2 4-13 15,4-6-6-15,2-2-20 16,3-1-10-16,1-2-6 0,2 1-20 15,2-4-2-15,1-1-18 0,0 0-15 0,2-10-23 0,-1 12-13 0,1-12-12 0,0 0-6 16,8 10-9-16,-8-10-4 0,10-1-6 0,-10 1 1 0,17-7-3 16,-4-3 8-16,0 0 6 0,-1-4 5 15,5-8 10-15,-4-3 12 0,0-1 12 0,-5-3 12 0,1 2 11 16,-2-3 7-16,3-1 8 0,-8-2 2 0,-1 0 7 16,-1 4 8-16,-1 3 0 0,1 6 11 0,-3 3 3 15,1 4 0-15,2 2-6 0,0 11-14 0,0 0 5 16,-4-13-13-16,4 13-2 0,0 0-4 0,0 0 1 15,-19 24-14-15,13-8 3 0,-4 10-4 0,4 5 0 0,1-1-7 16,0 0-4-16,3 0-7 16,2-1-7-16,1-1-11 15,0-4-3-15,4-5-6 0,-1-6-9 16,0 2-7-16,3-3-1 0,-1-1-5 0,0-4 5 0,1-2 3 0,1-2 2 0,-8-3 5 0,16-1 4 0,-16 1 7 0,16-4 7 16,-7-1 8-16,5-4 8 0,0-3 9 15,-1-1 7-15,-3 0 11 0,1-2-1 0,0 0 10 16,-3 1 4-16,0 2 4 0,0-1 5 0,-2 3 4 0,-2 3 7 15,1-2-2-15,0 4 4 16,-5 5-6-16,5-10-8 0,-5 10-10 0,0 0-1 0,0 0-10 16,0 0 2-16,0 0-10 0,0 0-11 15,0 0-18-15,16 22-16 0,-13-14-21 0,0 6-16 0,-1 0-26 16,2-3-25-16,-1-1-22 0,-1-2-29 0,-2-8-28 0,5 12-19 16,-2-5-20-16,-3-7-29 0,4 8-146 0,-4-8-479 15,0 0 134-15</inkml:trace>
  <inkml:trace contextRef="#ctx0" brushRef="#br0" timeOffset="26435.77">21090 7971 264 0,'-1'-10'148'0,"1"10"-11"0,-6-14-18 0,6 14-11 15,-4-10-21-15,4 10-20 0,0 0-5 0,0 0-37 16,0 0-15-16,0 0-15 0,0 0-10 0,7-13-16 16,-7 13-13-16,0 0 5 0,0 0-6 0,0 0 0 0,0 0 5 15,0 0 3-15,23 12 1 0,-23-12 10 0,11 6 4 16,-11-6 8-16,11 11 31 0,-5-4-2 15,-6-7 23-15,10 14 14 0,-5-7 13 0,2 6 16 32,1 1 5-32,-5-2 3 0,3 1 8 0,-2-1 5 0,0-1 0 0,0-2-1 0,-2 1-6 0,1-3 3 0,-3-7-4 15,5 15-11-15,-2-8-3 0,1 0-10 0,-4-7-3 16,9 12-1-16,-5-7-3 0,-4-5-10 16,11 3-1-16,-11-3-6 0,12 2-6 0,-12-2-4 0,0 0-7 15,20-5-1-15,-11 1-8 0,-1 0-4 0,-8 4-9 16,13-9-9-16,-4 5-6 0,-9 4-16 0,14-10-5 15,-8 7-14-15,-6 3-12 0,13-8-14 0,-13 8-5 0,13-5-1 16,-13 5-6-16,9-4-9 0,-9 4 6 0,0 0 1 16,0 0-2-16,0 0 3 0,0 0-1 0,19 9 1 15,-19-9 11-15,7 5 3 0,-7-5-5 0,0 0-2 16,11 13-6-16,-5-9-53 0,1 1-159 16,-7-5 48-16</inkml:trace>
  <inkml:trace contextRef="#ctx0" brushRef="#br0" timeOffset="27138.45">21662 7995 503 0,'-6'-14'293'0,"6"14"-24"0,-6-10-25 16,6 10-24-16,-4-6-22 0,4 6-24 0,0 0-23 0,-7-7-16 15,7 7-16-15,0 0-12 0,0 0-12 0,0 0-8 16,0 0-12-16,0 0-8 0,-18 13-9 15,13-5-7-15,1-1-4 0,4-7-6 0,-4 17-5 0,2-9-7 16,2-8-14-16,-1 17-9 0,-1-9-12 0,2-8-14 16,0 15-12-16,0-15-9 0,4 11-11 0,-4-11-5 0,7 6-8 15,-7-6-6-15,8 5 3 0,-8-5 5 16,17-1 1-16,-17 1 9 0,14-4 8 0,-7 0 12 0,1-2 19 16,-8 6 6-16,17-18 18 0,-8 7 12 0,1-3 16 15,-5-1 11-15,1 0 9 0,-1-2 7 0,0 0 8 16,-1 2-1-16,-3-1 4 0,2 0 5 0,-2 5 1 15,-1 11 4-15,2-21 3 0,-2 21-5 0,1-12-9 16,-1 12-4-16,0 0-12 0,0 0 0 0,0 0-9 0,0 0-9 16,0 0 3-16,0 0-11 0,0 0-4 15,-18 28 5-15,14-12-11 0,-1-3-4 0,1 3 6 16,2-1-6-16,-2 2-4 0,3-3-2 0,-2 2-3 16,5-4-3-16,-2-2-6 0,0-10-8 0,5 15-5 0,-2-10-1 15,3 1-3-15,-6-6 0 0,16 5-7 0,-8-5 2 16,-8 0 6-16,17-1-2 0,-17 1 4 15,19-5-1-15,-5-2 1 0,-2 0 7 16,-3-1 4-16,3-3-2 0,-1 1 1 0,-3 0 10 16,-2 2-1-16,2 2 2 0,-4 1 3 0,-4 5 2 0,9-10 0 0,-9 10-4 0,6-6-1 15,-6 6 0-15,0 0-4 0,0 0 2 0,0 0-6 16,0 0 0-16,0 0 0 0,12 16 0 16,-12-16-6-16,4 16 1 15,0 0-1-15,0-5 3 0,-2-1 1 0,2 0-1 16,-1-1-4-16,1-1 5 0,3-1-2 0,-1 0-3 0,0-3 3 0,1 2 1 0,-7-6-2 15,16 3 2-15,-7-2-1 0,-9-1 8 0,18-2 4 16,-9-2 7-16,4-2 13 0,-2-2 8 0,-3 1 20 16,2-5 12-16,-4 4 14 0,-1-3 11 0,-2-3 7 0,-2 0 1 15,-1-1 2-15,-2-2-2 0,-1 3-1 16,-6 1-6-16,2-2-5 0,-2 3-13 0,-2 1-8 0,0 4-7 16,2 1-10-16,-2 0-22 0,1 2-19 0,-5 0-31 15,-1 0-32-15,3 3-34 0,1-1-18 0,12 2-25 16,-19 4-18-16,11-4-31 0,8 0-28 0,-14 7-29 15,14-7-18-15,-8 7-22 0,8-7-180 16,-6 6-548-16,6-6 152 0</inkml:trace>
  <inkml:trace contextRef="#ctx0" brushRef="#br0" timeOffset="27415.54">21857 7568 223 0,'0'0'327'0,"0"0"-57"0,0 0-35 0,0 0-28 16,0 0-27-16,0 0-15 0,-11 45-16 0,10-18-15 0,-1 1-12 15,0 0-14-15,2 1-12 0,0 0-4 0,-1-8-14 16,1 0-10-16,1 5-14 0,0-5-21 0,1-4-28 16,-1-3-34-16,0 0-37 0,1-3-40 0,2-1-38 15,-2-1-150-15,-2-9-348 0,5 13 100 0</inkml:trace>
  <inkml:trace contextRef="#ctx0" brushRef="#br0" timeOffset="29272.58">17006 7209 255 0,'-1'-13'165'0,"1"13"-32"0,0 0-33 16,-1-11-38-16,1 11-43 0,0 0-27 0,1-8-73 0,-1 8-92 16,2-8 31-16</inkml:trace>
  <inkml:trace contextRef="#ctx0" brushRef="#br0" timeOffset="29826.8">17502 8550 238 0,'0'0'356'0,"8"1"-71"16,-8-1-40-16,0 0-31 0,0 0-30 0,0 0-24 15,6 3-25-15,-6-3-35 0,0 0-31 0,0 0-33 16,0 0-28-16,0 0-44 0,0 0-38 0,0 0-33 16,7-8-130-16,-7 8-282 0,0 0 81 0</inkml:trace>
  <inkml:trace contextRef="#ctx0" brushRef="#br0" timeOffset="31108.48">17630 7126 408 0,'0'0'248'0,"0"0"-25"0,0 0-13 0,0 0-12 15,0 0-12-15,0 0-15 0,0 0-8 0,0 0-9 16,21-9-7-16,-21 9-10 0,0 0-10 0,0 0-6 16,0 0-12-16,0 0-6 0,0 0-11 0,0 0-10 15,0 0-7-15,0 0-4 0,0 0-6 0,9 3-5 16,-9-3-6-16,0 0-6 0,3 11-1 0,-3-4-8 0,0-7-6 16,1 16 7-16,-1-1-12 0,-4 1-3 0,3-1-4 15,2 2-6-15,-1 1 4 0,-2-1-2 0,0 11-1 16,-2-6-7-16,2-6 7 0,1 0-3 0,-3-1 2 15,1-1 0-15,-1-2 7 0,2-1-2 0,1-3 0 16,1-8-2-16,-3 13 1 0,3-13-4 0,-3 13 6 0,3-13-6 16,-2 7 7-16,2-7-1 0,0 0-3 0,0 0-4 15,-1 12 5-15,1-12-8 0,0 0-1 16,0 0 3-16,0 0 2 0,0 0-2 0,0 0 1 0,0 0-1 16,0 0-3-16,0 0 8 0,0 0-1 0,0 0-11 15,0 0 14-15,0 0 0 0,0 0-1 0,0 0 6 16,0 0 1-16,0 0 11 0,21-8-1 0,-14 4 8 15,6-8 17-15,11-6-7 0,3 1 10 0,3 0 5 0,3-4 0 16,1 0 1-16,22-11 3 16,-1-4 3-16,-1 3 2 15,3-5-5-15,-3 2-6 0,-2-3-5 0,-1 0-6 0,0-3-7 0,-4 3-4 16,0 2-6-16,-11 8-2 0,-9 6-10 0,-2-1-12 0,0 0-15 0,-3 1-13 16,-5-1-23-16,2 2-32 0,-7 4-35 0,-4 2-36 15,-1-2-38-15,-2 3-38 0,0 0-47 0,-2 0-42 16,-2 1-244-16,-1 0-657 0,0 14 180 0</inkml:trace>
  <inkml:trace contextRef="#ctx0" brushRef="#br0" timeOffset="31791.44">18078 6354 333 0,'-36'-7'262'0,"-1"0"-24"0,-3 1-20 15,-2 0-14-15,-25 3-13 0,6 0-9 0,-6 3-12 0,0 3-10 16,-2 2-10-16,-2 1-10 0,3 7-4 0,2 2-8 15,0 4-16-15,4 4-7 0,5 11-11 16,-1-3-8-16,4 10-6 0,5 6-14 0,2 3-1 16,3 6-9-16,10 2-8 0,5 5-3 0,7 4-7 0,6 4-4 15,9-5 0-15,9 3-6 0,8 2-4 16,6-7-8-16,11 3-8 0,4-5-6 16,10 0 1-16,7-4-4 0,5-9-1 0,2 2-3 0,3-9-5 0,5-3-1 15,3-2-5-15,8-9 3 0,-1-7 1 0,6-7 0 16,59-8 1-16,-47-6 3 0,-21-6-3 0,7-10 1 0,-2 4 9 15,58-25-5-15,-53 8 3 0,-19 4-2 0,2-4 2 16,2-7 3-16,-12 1 12 0,2-9 1 0,-7-3 4 16,1-4 7-16,-12-7 3 0,-6-7 5 0,-6-4 3 15,13-53 14-15,-17 41-4 0,-14 8 0 0,-4-57 5 16,-13 46 1-16,-3 15 3 0,-1 0-1 0,-5 2 9 16,-4 5-3-16,-6 5 5 0,-5 6 4 0,-3 4-3 15,4 13-8-15,-16-2-4 0,-7 6-5 0,-3 10-5 0,-12 6-4 16,-8 9-9-16,-2 12-18 0,-63 16-12 0,52-1-29 15,15 8-23-15,-51 29-23 0,48-18-28 16,18-9-34-16,7 11-43 0,-1 1-38 0,5 11-47 0,4-3-193 16,6 6-549-16,4 3 152 15</inkml:trace>
  <inkml:trace contextRef="#ctx0" brushRef="#br0" timeOffset="34731.68">18125 8336 223 0,'0'0'225'0,"4"-6"-21"15,-4 6-14-15,6-5-6 0,-6 5-8 0,4-4-11 16,-4 4-3-16,5-5-10 0,-5 5-4 0,0 0-8 16,5-6-4-16,-5 6-6 0,0 0-5 0,5-4-5 15,-5 4-6-15,0 0-6 0,0 0-18 0,0 0-10 16,0 0-7-16,0 0-8 0,0 0-6 0,8 13-9 16,-8-13 0-16,1 14-4 0,-1-5-9 0,0-1-5 15,0 0 0-15,0 1-5 0,1-1-2 0,-3 6-8 0,2-2 2 16,-1-2 0-16,2-1-1 0,-1-9-5 0,0 13-1 15,0-7-8-15,0-6 4 0,0 8-5 0,0-8-3 16,3 7 1-16,-3-7 4 0,5 4-1 0,-5-4-2 16,9 2 1-16,-9-2 2 0,16-5-5 0,-1-3 6 0,2 0-2 15,8-7-3-15,-4 2-1 0,5-7 0 16,-1 1 0-16,0 0 0 0,0-1-5 0,-3 2-5 0,-2 3-10 16,3-2-19-16,-4 3-15 0,-3 0-18 0,-4 3-20 15,1-1-24-15,-1 1-19 0,-1 1-25 0,0-1-18 16,0 0-20-16,-2 3-128 0,1 1-389 0,-4 0 110 15</inkml:trace>
  <inkml:trace contextRef="#ctx0" brushRef="#br0" timeOffset="35286.15">18660 7845 282 0,'-18'-6'292'0,"1"0"-40"0,1 5-26 0,1 1-17 0,-5-4-16 0,2 3-14 0,-10 2-9 15,-3 0-16-15,0 1-21 0,0 0-8 0,0 5-15 16,1-1-6-16,-7 2-10 0,6 3-11 0,-2 0-11 15,2 6-4-15,-1-3-7 16,0 6-9-16,1 3-7 0,-2 1-2 0,5 2-4 0,-15 20-6 0,4-2 1 16,11-8-7-16,5-5 1 0,3 3-5 0,5 0-1 15,2 2-3-15,4 0-2 0,2 0-2 0,1 1-2 16,6-1 0-16,1 1-6 0,3 0 4 0,4-3-3 0,6-2-6 16,0 1-5-16,3-3 0 0,2-1-10 0,6-2-10 15,4-2-5-15,3-2-7 0,2-2-6 0,0-4-3 16,3 0-5-16,2-7-11 0,0-2 2 15,-1-4-2-15,3-1 1 0,2-6 0 16,19-5 6-16,-18-1-1 0,-4 1 1 0,17-12 16 0,-13-1-3 0,-9 4 8 0,0-4-1 16,-2-1 4-16,-2-5 14 0,16-14 13 0,-13 7 17 15,-9 4 16-15,11-16 12 0,-8-4 14 0,-10 9 4 16,-7 4 10-16,-2-1 2 0,3-21 1 0,-11 13-1 16,0-12-4-16,-1 14 2 0,-5 6-8 0,0 1 1 15,-3 2-8-15,-4 2 0 0,3 3-7 0,-5 0-3 16,-3 3-7-16,-2 2-6 0,-1 4-14 0,-3 2-10 0,-8 1-8 15,1 3-20-15,-5 5-13 0,0-1-18 16,-1 7-14-16,-3 2-14 0,0 3-21 0,2-4-18 16,2 8-29-16,4 0-22 0,0 1-28 0,3 4-136 0,0-3-397 15,0 6 111-15</inkml:trace>
  <inkml:trace contextRef="#ctx0" brushRef="#br0" timeOffset="40849.4">16035 7107 253 0,'0'0'168'0,"0"-12"-15"0,0 12-28 0,0 0 6 0,1-9-3 16,-1 9-4-16,0 0-4 0,0 0-4 15,0 0-4-15,0-9-10 0,0 9-6 0,0 0-8 16,0 0-4-16,0 0-10 0,0 0 4 0,0 0-2 0,0 0-6 16,0 0-5-16,-4 26-9 0,3-8-4 15,-2 13-4-15,1 1-4 0,-1 1-6 0,2 1-5 0,-1 0-4 16,-1 0 2-16,1 0-1 0,1-4-3 0,3 0 2 15,-1-9-3-15,1-3 1 0,0-3-4 0,-1-3 3 16,1-1-4-16,2-4 5 0,-4-7 6 0,8 9 7 16,-8-9 1-16,10 1 1 0,-10-1 2 0,26-11-4 15,1-4-3-15,3-6-1 0,-2-3-1 0,2-3-6 16,10-17-6-16,0-2-6 0,1-1-9 0,-10 12-7 0,-8 5-24 16,4 0-25-16,-5-1-28 0,-4 1-32 0,1 2-30 15,-2 3-32-15,-2 1-27 0,0-1-123 16,-6 7-384-16,1 3 109 0</inkml:trace>
  <inkml:trace contextRef="#ctx0" brushRef="#br0" timeOffset="41296.86">16172 6484 321 0,'-23'9'191'0,"6"3"-28"0,-6 10-25 0,1 5-12 16,1 8-10-16,-7 19-23 0,-4 3-7 0,5 6-14 16,-12 62-7-16,15-49-5 0,11-10-9 0,-2-1 0 15,4 5-15-15,5-4-2 0,5-1-24 0,6-1-3 16,5-5-6-16,7 3-15 0,3-9 2 0,-3-12-12 15,0-8-2-15,7-2-5 0,3-1 5 0,5-4 4 0,2-7-3 16,4 0 9-16,2-3 1 0,3-5-1 0,-3-3 6 16,0-7-1-16,23-7 9 0,-17-2 2 0,-5-2 14 15,17-11 7-15,-19-2 13 0,-8 0 17 0,15-14 9 16,-6-7 13-16,-17 3 14 0,1-12 2 0,-9-10 3 16,-12-6 4-16,-8-57-6 0,-7 36 0 0,-17-35-7 15,5 36-8-15,-11-31-3 0,1 39-4 0,2 20 1 0,-1 5 2 16,-7 3 0-16,1 7-5 0,4 14-3 15,5 6-5-15,0 7-8 0,-4 4-5 0,-2 5 2 0,0 5-13 16,2 4-11-16,-1 9-8 0,1 6-14 0,2 8-15 16,-11 17-20-16,3 9-25 0,6 3-31 15,7 7-29-15,5 5-26 0,3-1-21 0,5 1-163 0,3-2-391 16,6-1 109-16</inkml:trace>
  <inkml:trace contextRef="#ctx0" brushRef="#br0" timeOffset="47318.94">17247 8710 264 0,'0'0'197'16,"-10"5"-27"-16,10-5-25 0,-9 3-6 0,9-3-20 0,-6 4-8 0,6-4-13 0,-6 6 3 16,6-6-8-16,-6 4-1 0,6-4 2 15,-6 5 6-15,6-5-2 0,-7 5 5 0,7-5-3 16,-9 7-4-16,5-5-4 0,-1 3 0 0,0 0-6 16,-1-1 5-16,0 1 0 0,6-5-7 0,-8 1-2 0,8-1-13 15,-7 5-1-15,7-5-10 0,-4 5-8 0,4-5-7 16,0 0-1-16,-6 5-8 0,6-5-4 0,0 0-4 15,0 0 4-15,0 0-8 0,0 0-3 0,0 0-1 16,10 13-2-16,-3-11-2 0,2 0 0 0,1-2-2 0,5 3-3 16,3-1 3-16,1-2-1 0,10-4-3 0,-6 1 2 15,7-3-3-15,-5 1-1 0,6 2-4 16,-3-5 0-16,-4 5-2 0,-3-3-2 0,-2 3-11 0,11-3 6 16,-8 1-5-16,-3 0 1 0,-5 0-3 15,-1 1 2-15,-4 2-2 0,0 1 6 0,-1 0 4 0,-8 1 1 16,10-3 2-16,-10 3 3 0,8-2 4 0,-8 2-1 15,0 0-1-15,7-2 0 0,-7 2-1 0,0 0-4 0,0 0 1 16,0 0-2-16,0 0-6 0,0 0-3 16,0 0-10-16,-28-2-4 0,28 2-10 0,-24 4-11 15,12-4-11-15,0 0-18 0,2 2-18 0,10-2-16 0,-15 2-10 16,15-2-18-16,-12 0-27 0,12 0-23 0,-10 2-106 16,10-2-349-16,0 0 99 0</inkml:trace>
  <inkml:trace contextRef="#ctx0" brushRef="#br0" timeOffset="60909.03">25376 12980 251 0,'0'0'196'0,"0"0"-21"0,0 0-18 15,-4-7-13-15,4 7-10 0,0 0-7 0,0 0-9 16,0 0-7-16,0 0-6 0,0 0-1 0,-4-5-11 0,4 5 4 16,0 0-6-16,0 0-6 0,0 0-4 15,0 0 1-15,0 0 0 0,0 0-3 0,0 0 4 16,-3-7-2-16,3 7 1 0,0 0 0 0,0 0 3 0,0 0-6 16,0 0 4-16,0 0-4 0,0 0 1 15,0 0-6-15,0 0-4 0,0 0-3 0,0 0-4 0,0 0-5 16,0 0-7-16,-7-4 0 0,7 4-6 0,0 0-8 15,0 0 0-15,0 0-3 0,0 0-5 0,0 0-5 16,0 0-1-16,0 0-1 0,0 0 2 0,0 0-7 16,0 0 0-16,0 0-4 0,0 0 5 0,0 0-4 15,0 0-1-15,0 23 1 16,0-23 0-16,2 12 0 0,-2-5 0 0,0-7-1 0,0 15 0 0,0-6 2 0,0 0 0 16,-2-1 2-16,2 1 4 0,0 5 6 0,0-2-11 15,0-1 0-15,0 0-6 0,-2-3 0 0,2-8 6 16,0 14-2-16,2-6-7 0,-2-1 4 0,0-7-2 15,-2 13-2-15,2-13-4 0,2 14 5 0,0-9-2 0,-2-5 1 16,0 13-2-16,3-8 2 0,-3-5 2 16,1 12-7-16,-1-12-4 0,1 9 6 0,-1-9-4 15,3 10 1-15,-1-4 0 0,0 0 8 0,-2-6-12 16,4 8 6-16,-4-8 0 0,4 8-3 0,-4-8 3 16,5 7 9-16,-5-7-9 0,4 7-5 0,-4-7 4 15,4 6-4-15,-4-6 0 16,6 6 3-16,-6-6-1 0,2 5 10 0,-2-5-16 0,5 5 5 0,-5-5-2 0,6 6-2 15,-6-6 5-15,6 6 0 0,-6-6 5 0,8 6-9 16,-4-1 5-16,1-2-9 0,1 0 9 0,1 1 1 0,0 0 1 16,0 0-8-16,-1 0 7 0,1 0-1 0,-2-2 2 15,2 2-4-15,1-1 1 0,1-1 1 0,-2 2 0 16,2-3 4-16,-2 1-2 0,2 1-1 0,0-1 9 16,0-1-9-16,0-1 3 0,9 2-7 15,-7-1 17-15,2-1-15 0,-1 2 8 0,-3-2-2 0,1 0-5 16,6 0 7-16,-4 0-8 0,0-2 2 15,0 2-2-15,-3 0 5 0,7 2 1 0,-1-2 0 0,-2 0-7 16,4 0 2-16,-3 0 3 0,1-2-1 0,1 1-7 16,0 4 8-16,0-5-5 0,-4 1 0 0,7 1 3 0,-4 0 3 15,2 0-2-15,0 0-2 0,-1-2-2 16,-1 2 0-16,-1 0 2 0,1 0 1 0,2 0 0 0,-4 0 1 16,1-1-6-16,1 0 7 0,-1 0-4 0,-3 1 2 15,1 0 0-15,-3-1 0 0,1 0 0 0,-1 1 0 16,1-1-9-16,-10 1 8 0,19-1 1 0,-3 0-4 15,0 0 3-15,0 1-1 0,-5-3-5 0,3 2 7 0,-3 0-6 16,-2-1 5-16,2 2-2 0,4-3-1 0,-1 2 2 16,2-1 0-16,-4 1-3 0,-1 0 2 15,-1 1-2-15,2-2 3 0,-3 0 4 0,9 3-1 0,-3-3 2 16,-4 1-3-16,1 0-6 0,-1-1 7 0,5 2-6 16,-3-1 8-16,4-1-3 0,0 1-4 0,3 1 3 15,-6-1 1-15,6 0-5 0,-5 0 4 0,-1 0 1 16,1-1-5-16,2 1 3 0,-4 0-8 0,-1 1 9 15,1-2-5-15,3 1 4 0,-3 1 3 0,3 0-6 16,-5 0 4-16,0 0 3 0,-1 0-6 0,-10 0 9 16,15-1-7-16,-6 1 0 0,2 0 1 0,-11 0 1 0,18-1 9 15,-9 1-10-15,7 1 0 0,2-3-1 0,-3 1 1 16,1 0 1-16,0-1-9 0,0 2 9 0,-1 1-3 16,3-2 5-16,-4 0-3 0,4 1-10 0,2-3 11 15,-2 3 0-15,0-2 1 0,0 0-3 0,2 2 2 16,1 0 0-16,8-3 3 0,-3 0-7 15,-5 2 3-15,10-1-2 0,-10 0 4 0,10 1-9 0,-8-1 7 16,-4 0-3-16,-2 0 0 16,-2 0 3-16,3 2 2 15,-1 0-6-15,0-1 2 0,-4 1-2 0,-1 0 4 0,-1 0-1 0,-3-2 3 0,10 4-2 0,-6-2 2 0,1 0-1 16,-4 0-1-16,2 0 1 0,-1 3 1 0,-1-3-3 16,-1 0 4-16,8 2-4 0,-2-3 1 0,-1 2 3 15,3-2-2-15,-3 1-9 0,-1 1 12 0,4 0 0 0,-3-1-2 16,5 1-6-16,-5-1 3 0,2 1 1 0,-1-1 0 15,-3 1-2-15,6 0-2 0,-4 0-3 0,0 0 10 16,2 1-8-16,0 2 1 0,-2-4 6 0,-2 1-5 16,3 1 3-16,-1 0 3 0,-1-2-3 15,-1 2 1-15,-3-2-4 0,4 0 4 0,-3 0 1 0,-9 0 1 16,18 3-7-16,-2-5-1 0,-2 2 7 0,-2 0-3 16,4-1-3-16,2 1-2 0,-5-2 6 0,1 2-1 15,-3-2-3-15,1 1 7 0,3 1-1 0,-1 1 3 16,-3-2-6-16,-1 1 1 0,0-2 0 0,-3 1-2 15,-7 1-1-15,18-2 1 0,-9 2 2 16,-9 0 0-16,17-1 4 0,-6 1-6 0,-3-2 6 0,-8 2-4 0,17-1 0 16,-7 1-3-16,-2 0 5 0,9 0-2 0,-4-1-2 15,-2 1-9-15,2-1 9 0,-5 0 4 0,0 1-8 16,-8 0 5-16,20-2 2 0,-10 2-1 16,6 2 0-16,-4-3 0 0,1-1-2 15,-2 0 1-15,-1 2-2 0,0-2 9 0,0 1-6 0,0 1-2 0,6 0-3 0,1-2 1 16,-3 1-9-16,-3-1 2 0,5 1 2 0,0 0-1 15,2-2 3-15,-3 2-5 0,2-1 13 16,-4 0-8-16,3 1-6 0,-1 0 8 0,1-2-6 0,1 1 3 16,-3 0-5-16,2 1 8 0,2-1-14 0,-3 1 10 15,0 0 1-15,-3 0 0 0,5-2 1 0,-2 3-5 16,3-2 3-16,-2 1 4 0,1-2-6 0,-1 2 4 0,0-1-6 16,3 0 3-16,-3 0 0 0,0 2 5 15,-3-1-7-15,4 1 0 0,-1 0 4 0,-4-3 1 0,4 3-1 16,-3 0 2-16,0 0 4 0,-2 0 1 0,0 1-2 15,6-2-2-15,-3-1 1 0,2 2-1 0,1 2 2 16,-4-2 0-16,-2 0-3 0,5 0 2 0,0 0 2 16,1-2-3-16,-1 2 3 0,-3 0-2 0,-1 0-1 0,0 0-3 15,4 0 5-15,0 2-4 0,-1-2-1 0,-2 0 6 16,-1 0-2-16,-12 0 1 0,27 1 2 16,-13-1-3-16,1 0-6 0,-4 2 14 0,2-2-5 0,-13 0 5 15,25 1-4-15,-8-1-2 0,1 0 2 0,0-1-1 16,-4 2 0-16,0-1 0 0,3 2 3 15,-1-2-5-15,1 0 4 0,-5 2 1 0,-1-2-2 0,2 0-2 16,-3 2 1-16,6 2 5 0,1-4 4 16,-5 3-3-16,3-2-3 0,2 0 7 0,-1 1-9 0,1 0 1 15,-5 0-3-15,1-1 2 0,-2 1 2 0,4 0-1 16,-1 0 3-16,-3-2-5 0,1 0 5 16,-3 2-2-16,7 0 0 15,-4-1 0-15,-2-1-2 0,1 0 2 0,-11 0-5 0,18 0 6 0,0 2 0 0,-2-2-2 0,1 0-4 16,-3 0 4-16,0 0 1 0,-2 0-6 0,5-2 0 0,-4 2 2 15,-2 2 3-15,-11-2 0 16,21-2-5-16,-12 2 6 0,-9 0-3 16,20 0-5-16,-11-1 2 0,7 1 3 0,-4-1-2 0,-1 1-1 0,0-2 0 15,-11 2-2-15,19-1 8 0,-9 1-3 0,6 0-4 0,1-2 5 16,1 0-2-16,1 2 5 0,-2-2-4 0,0 2-2 16,1-1-4-16,-1-1 6 0,0 1-8 0,1 0 1 15,-2 0-1-15,2 0 0 0,-2 2-13 0,0-2-4 16,-3-1 2-16,1 2-1 0,-3-1 1 0,6 1 0 15,1-1 1-15,0 1 6 0,-1 1 1 0,0-2-6 16,-2 1 6-16,1 0-1 0,1 1-1 16,-1-1 0-16,-3 2 0 0,4-3 1 15,-3 1 5-15,-1 0-7 0,-3 0 5 0,7-1 0 0,-3 2 2 0,-1 0 2 16,-1-2 1-16,-1 2 0 0,7-2 0 0,-2 2-2 16,-2-1 4-16,3 2 0 0,3-2 3 0,-4 0 0 0,3 1 0 15,0 0-2-15,-1 0 4 0,0-1-9 0,-2 0 0 16,1-1 0-16,-5 2 1 0,1-1-4 0,-2 2 2 15,-2-4 1-15,8 4 1 0,-5-4 1 0,0 4 2 16,-12-2 0-16,19 0 3 0,-19 0-5 0,16 0 5 0,-16 0 0 16,13-2 3-16,-13 2 1 0,13 0 4 0,-13 0 5 15,11-1-3-15,-11 1 2 0,11-2-2 16,-11 2 2-16,0 0 1 0,13-4-1 0,-13 4 4 0,8-2-2 16,-8 2-6-16,0 0 2 0,11-5 1 0,-11 5 0 15,9-6 1-15,-9 6-4 16,0 0 1-16,9-6-1 0,-9 6-1 15,7-6 7-15,-7 6 2 0,0 0 0 0,9-8-2 0,-9 8-1 0,4-5 0 0,-4 5 3 16,4-8 4-16,-4 8 6 0,0 0 3 0,4-11 3 16,-4 11 2-16,2-8 1 0,-2 8-1 0,3-12-1 15,-3 12 0-15,3-13-2 0,-3 13-2 0,1-16-3 0,0 7 1 16,-1 9-9-16,1-23-1 0,-1 7 2 16,3 3-8-16,-1-3 4 0,1 1 2 0,-2-2 0 0,0 2-11 15,-1 3 4-15,2-2-10 0,-1 2-1 0,0 0 1 16,0 2-3-16,0 0-4 0,-1 10-1 0,0-15 3 15,0 15-6-15,-1-15 1 0,1 15-13 16,-1-14-11-16,1 14-16 0,-2-12-15 16,2 12-22-16,-1-12-25 0,1 12-35 0,-2-13-49 0,2 13-50 0,-7-13-173 0,7 13-503 15,-11-10 138-15</inkml:trace>
  <inkml:trace contextRef="#ctx0" brushRef="#br0" timeOffset="62477.18">26471 13069 516 0,'0'0'271'0,"-4"-9"-27"0,4 9-19 0,0 0-20 0,0 0-16 16,0 0-10-16,0 0-8 0,0 0-10 0,0 0-8 16,0 0-9-16,0 0-8 0,0 0-10 0,0 0-8 0,0 0-9 15,0 0-12-15,-6-9-7 0,6 9 1 0,0 0-5 16,0 0-5-16,0 0-1 0,0 0-2 0,0 0-8 15,0 0-11-15,0 0-2 0,0 0-3 0,10 33-8 16,-10-24-4-16,2 0-2 0,-2-9-7 0,4 17-2 16,0-2 0-16,-4-1-7 0,3 0-5 0,-1-3 1 15,-2 0-1-15,4-1-3 0,-2-2-3 0,-2-8 2 0,2 16 3 16,-1-7-8-16,1-2-2 0,-2-7-3 0,5 14 4 16,-3-7-8-16,-2-7 4 0,7 13-1 0,-5-8-2 15,-2-5 6-15,9 9 5 0,-9-9-11 0,8 4 2 16,-8-4 1-16,12 4-4 0,-12-4-1 15,15 1 0-15,2-1 0 0,-5 0 0 0,0-2-12 0,6-1-7 16,0-1-5-16,-2 0-4 0,2 1 5 0,2-1-7 16,-2-1-2-16,-2 1-1 0,-1-1-5 0,-6 2-3 15,1 0-2-15,-2 1-1 0,-8 2 3 0,11-5-1 16,-5 4-15-16,-6 1-20 0,0 0-17 0,0 0-19 16,6-9-10-16,-6 9-9 0,0 0 8 15,0 0-22-15,0 0-5 0,0 0-1 0,0 0-5 0,0 0 17 0,-23-6-9 16,23 6 4-16,-13-1 9 0,13 1 3 0,-16 0 14 0,16 0 20 15,-17 1 1-15,17-1 9 0,-25 2 16 16,9-3 13-16,5 2 11 0,-3-1 7 0,-2 0 18 16,0-1 13-16,3 1 6 0,2 0 13 0,11 0 6 0,-20 0 13 15,20 0 5-15,-19-1 8 0,19 1 12 0,-13 0 3 16,13 0 4-16,-14 2-4 0,14-2 1 0,0 0 2 16,-13 0 0-16,13 0 1 0,0 0-3 0,0 0 10 15,-11-2 4-15,11 2 6 0,0 0-1 0,0 0-2 16,0 0-2-16,0 0 2 0,0 0-9 0,0 0-3 15,0 0-6-15,0 0-9 0,0 0-4 0,0 0-4 16,27-16-10-16,-27 16-9 0,7-7-11 0,-7 7-16 16,9-9-18-16,-9 9-19 0,2-6-26 0,-2 6-16 15,0 0-12-15,0 0-12 0,-4-16-8 0,4 16-2 0,-11-10-7 16,3 6 7-16,8 4-92 0,-17-5 206 16,1 0-85-16,3 1 7 0,2 2 11 0,-1 1 3 0,1-1 21 15,11 2 22-15,-16-2 19 0,16 2 11 0,-13-2 20 0,13 2 2 16,-14-1 6-16,14 1-8 0,0 0 19 15,0 0 11-15,0 0 16 0,-13 1 3 0,13-1 6 0,0 0 3 16,0 0 11-16,0 0 5 0,0 0 4 16,0 0-1-16,0 0-4 0,0 0-1 15,0 0-7-15,20-18-3 0,-15 14-10 16,1-2-3-16,0 1-10 0,1-2-5 0,9-3-7 0,-3-1-7 0,1 0-4 0,-1 2-19 16,1 0-16-16,-3 1-16 0,-6 2-23 0,3 0-19 15,-8 6-23-15,12-8-33 0,-5 4-19 16,-7 4-167-16,6-11-358 0,-6 11 102 0</inkml:trace>
  <inkml:trace contextRef="#ctx0" brushRef="#br0" timeOffset="62945.68">26486 13193 230 0,'0'0'223'16,"0"0"-27"-16,0 0-24 0,0 0-12 0,0 0-17 15,0 0-11-15,0 0-15 0,36-7-6 16,-36 7-13-16,16-4-8 0,-10 1-11 0,-6 3-8 0,15-2-12 16,-15 2-4-16,15-5-3 0,-7 4-9 0,-8 1-11 15,17-5-16-15,-7 4-17 0,7-2-13 0,-7-1-21 16,1 1-15-16,1 2-23 0,-3-2-21 0,-9 3-34 16,17-4-90-16,-9 1-261 0,0 0 76 0</inkml:trace>
  <inkml:trace contextRef="#ctx0" brushRef="#br0" timeOffset="63998.13">26859 13108 264 0,'0'0'213'15,"0"0"-27"-15,8-5-16 0,-8 5-19 0,0 0-16 0,0 0-5 16,0 0-15-16,0 0-4 0,0 0-7 0,0 0-5 15,14 8-16-15,-14-8-3 0,5 8-7 0,-5-8-9 16,4 6-5-16,-4-6-2 0,2 8-8 0,-2-8 2 16,4 7-4-16,-4-7 3 0,1 7-1 15,-1-7-3-15,2 8 0 0,-2-8-2 0,0 0 0 0,3 9-1 16,-3-9 2-16,0 0-3 0,0 0 1 0,0 7 0 16,0-7-12-16,0 0 8 0,0 0-4 15,0 0-4-15,2 8-2 0,-2-8-3 0,0 0-8 0,0 0 7 0,0 0-3 16,0 0-5-16,0 0 3 0,0 0-4 0,0 0 1 15,0 0-5-15,0 0 3 0,0 0-6 0,0 0 4 16,0 0-3-16,0 0-1 0,0 0-6 0,0 0 1 16,0 0-5-16,0 0-1 0,0 0 1 0,-14-19-1 15,14 19-6-15,0 0-2 0,0 0-3 0,0 0 0 16,0 0 2-16,0 0-2 0,7-16 2 16,-7 16-3-16,0 0 2 0,5-3 2 0,-5 3-1 0,0 0 1 15,0 0-3-15,0 0 5 0,0 0 0 0,0 0 0 0,0 0 2 16,15 10 1-16,-15-10-2 0,4 7 1 0,-1 0 6 15,-3-7-5-15,4 12-4 0,-2-7 9 16,-2-5 0-16,3 9 0 0,-3-9-1 0,2 8 0 0,-2-8 1 16,0 8 0-16,0-8 2 0,0 0 6 0,3 6-1 15,-3-6-2-15,0 0 5 0,4 5 0 0,-4-5 0 0,0 0-4 16,0 0 4-16,0 0-1 0,0 0 0 16,0 0 1-16,17-13-6 0,-9 8 1 0,-4-1 2 0,1 1 1 15,-1-1-1-15,-4 6 1 0,6-8-6 16,-1 5-3-16,-5 3 2 0,5-6 2 15,-5 6-1-15,0 0-2 0,7-5 1 0,-7 5 1 0,0 0 0 0,0 0-2 16,0 0 0-16,0 0-5 0,13 2 4 0,-13-2 2 0,0 0-1 16,11 8-8-16,-11-8 6 0,5 6-4 0,-5-6-3 15,6 5 1-15,-6-5-8 0,0 0 1 16,7 9 1-16,-7-9-1 0,6 5 4 0,-6-5 3 0,0 0 2 16,0 0 5-16,10 2 1 0,-10-2 9 0,0 0 1 15,0 0 6-15,0 0 4 0,15-10 5 16,-15 10 4-16,5-6 7 0,-5 6-2 0,7-11 4 15,-7 11-3-15,5-9 1 0,-5 9-2 0,4-7 3 16,-4 7-4-16,0 0-1 0,4-7-1 0,-4 7-1 0,0 0-5 16,0 0-3-16,0 0-1 0,0 0-11 0,0 0 8 15,0 0-4-15,0 0-1 0,0 0 3 0,11 14-5 16,-11-14 1-16,6 12-11 0,-4-6 6 0,-2-6-7 0,4 14-8 16,-2-7-8-16,-2-7-14 0,6 11-16 0,-5-5-16 15,-1-6-14-15,4 10-17 0,-4-10-9 0,4 6-9 16,-4-6-12-16,0 0 1 0,0 0-10 0,8 5-9 15,-8-5-1-15,0 0-1 0,0 0 2 0,0 0 15 16,0 0 12-16,0 0 8 0,13-15 13 0,-13 15 13 16,2-13 13-16,0 6 33 0,-2 7 14 15,0-15 5-15,0 15 25 0,0-16 12 16,0 16 14-16,0-16 3 0,-2 7-15 0,2 9 20 0,-2-15-2 0,2 15 3 0,-2-15-1 16,2 15-2-16,-2-13-3 0,2 13-15 0,-2-9 3 15,2 9-9-15,-1-10-20 0,1 10-19 0,0 0-7 16,0 0-14-16,0 0-13 0,-2-13-19 0,2 13-14 15,0 0-20-15,0 0-83 0,0 0-227 0,0 0 68 16</inkml:trace>
  <inkml:trace contextRef="#ctx0" brushRef="#br0" timeOffset="64211.96">27200 13052 294 0,'0'0'195'16,"0"0"-20"-16,0 0-19 0,0 0-9 0,0 0-16 0,0 20-14 15,0-20-8-15,2 14-10 0,-2-14-5 0,0 15-4 0,0-8-6 16,0-7-5-16,4 22-1 0,-4-11-2 0,4-2-5 16,-4-9-1-16,2 13-5 0,-2-13 3 15,2 10 2-15,-2-10 3 0,0 0-1 0,-2 12-7 16,2-12-6-16,0 0-11 0,0 0-19 0,0 0-21 0,-6 9-20 0,6-9-20 16,0 0-26-16,0 0-20 0,0 0-38 0,0 0-32 15,0 0-141-15,0 0-345 0,0 0 97 0</inkml:trace>
  <inkml:trace contextRef="#ctx0" brushRef="#br0" timeOffset="64391.14">27367 13054 241 0,'12'2'344'0,"-12"-2"-45"0,0 0-21 16,5 7-26-16,-5-7-22 0,0 0-24 0,2 11-22 15,-2-11-21-15,0 0-19 0,0 15-18 0,0-15-13 16,-2 14-11-16,2-14-19 0,-2 15-24 0,2-15-26 15,0 12-30-15,0-12-29 0,-2 10-35 0,2-10-45 0,0 0-24 16,0 12-40-16,0-12-145 0,0 0-380 0,0 0 107 16</inkml:trace>
  <inkml:trace contextRef="#ctx0" brushRef="#br0" timeOffset="64539.07">27482 13049 255 0,'3'-9'237'0,"0"1"-20"0,-3 8-11 0,2-17-20 0,-2 17-11 0,2-13-13 0,-2 7-12 16,0 6-18-16,0-13-15 0,0 13-26 0,0 0-17 15,-2-12-30-15,2 12-27 0,0 0-37 0,0 0-29 0,0 0-47 16,2-13-45-16,-2 13-88 0,0 0-273 16,0 0 80-16</inkml:trace>
  <inkml:trace contextRef="#ctx0" brushRef="#br0" timeOffset="64756.16">27593 13083 214 0,'0'0'304'0,"2"10"-44"16,-2-10-23-16,0 0-27 0,0 10-21 0,0-10-22 0,0 0-21 15,0 0-15-15,4 9-10 0,-4-9-10 0,3 3-10 16,-3-3-6-16,0 0-6 0,0 0-1 0,14 3-4 16,-14-3 0-16,0 0-6 0,0 0 6 0,15-6-1 15,-15 6 0-15,0 0 1 0,7-7-6 0,-7 7-5 16,0 0 5-16,5-8-2 0,-5 8 0 0,0 0-8 16,0 0-10-16,0 0-9 0,0 0-4 0,0 0-6 15,-16-14-9-15,16 14-16 0,0 0-15 0,-16 4-20 0,16-4-21 16,-15 7-20-16,10-3-22 0,-4 1-24 15,2 1-19-15,7-6-24 0,-9 10-22 0,7-4-23 16,2-6-176-16,-3 8-446 0,3-8 124 0</inkml:trace>
  <inkml:trace contextRef="#ctx0" brushRef="#br0" timeOffset="65271">27692 13107 432 0,'0'0'229'0,"0"0"-24"0,0 0-25 0,0 0-22 0,0 0-17 16,0 0-19-16,0 0-7 0,0 0-16 0,0 0-12 16,0 0-11-16,18 9-7 0,-18-9-6 0,0 0-11 15,4 7-3-15,-4-7-6 0,3 6-6 0,-3-6-6 16,0 0-6-16,9 5 0 0,-9-5-7 0,9 4 3 16,-9-4-7-16,9 3 2 0,-9-3-3 15,12 0-1-15,-12 0-1 0,13 2-3 0,-13-2 1 0,11 1 1 0,-11-1-7 16,0 0 6-16,13-1-1 0,-13 1-1 15,0 0-1-15,0 0 5 0,13 1-4 0,-13-1 3 0,0 0-4 16,0 0-2-16,10 0 2 0,-10 0 5 0,0 0-3 16,0 0-1-16,15-3 1 0,-15 3 0 0,7-4 2 15,-7 4-2-15,0 0 10 0,8-8 3 0,-8 8 5 16,3-7 10-16,-3 7 2 0,0 0 4 0,0 0-3 16,5-10-3-16,-5 10 2 0,0 0-3 0,0 0 2 15,0 0-3-15,0 0-2 0,0 0-7 16,0 0 0-16,-7-15-6 0,7 15-3 0,0 0-12 0,0 0 4 15,0 0-6-15,0 0-6 0,0 0-4 0,0 0-2 16,0 0-5-16,0 0-2 0,0 0 6 0,0 0 1 0,0 0-6 16,0 0 8-16,0 0 2 0,0 0 4 0,26 15 5 15,-21-10 5-15,2-1 4 0,-7-4 11 0,14 9 7 0,-6-5 8 16,-3 2 6-16,-5-6 9 0,9 12-3 16,-5-6 16-16,-4-6 4 0,3 13-6 0,-3-13-3 15,-2 13-7-15,2-13-6 0,-6 15 2 0,0-9-5 0,1 1-14 16,-1-1-9-16,6-6-18 0,-9 11-16 15,3-7-23-15,6-4-25 0,-5 7-24 16,5-7-24-16,0 0-30 0,0 0-18 0,-7 7-21 0,7-7-41 16,0 0-148-16,0 0-438 0,0 0 121 0</inkml:trace>
  <inkml:trace contextRef="#ctx0" brushRef="#br0" timeOffset="66231.48">30714 13072 289 0,'0'0'126'0,"0"0"-2"0,0 0-10 0,0 0-16 0,13-3-5 16,-13 3 2-16,0 0-8 0,0 0 8 0,0 0-5 15,0 0 7-15,0 0-3 0,0 0-2 0,0 0 0 16,0 0-5-16,0 0 4 0,0 0 6 0,0 0 3 16,0 0 3-16,0 0-1 0,0 0-5 15,0 0-5-15,0 0-6 0,0 0-6 0,0 0-10 0,0 0-5 16,0 0-9-16,0 0-6 0,0 0-5 0,0 0-3 16,0 0-7-16,0 0 1 0,0 0-3 0,10 5-6 15,-10-5-1-15,0 0-2 0,17 1-6 0,-8-1 0 16,-9 0-4-16,25-3 3 0,-8 3 6 0,3-3-4 0,-1 1-1 15,1-1-2-15,-3-1 1 0,2 2-2 0,2 0-5 16,11-3 2-16,-7 2-8 0,6-2 4 0,-2 3-3 0,-5-2 2 16,-3 1-4-16,-2 0 2 0,1-1-4 0,-1 1-11 15,1-2-1-15,-2 3-8 0,13-1-10 16,-1-3-9-16,-8 3-13 0,-2-1-9 0,-3 0-6 16,1 2-12-16,-2-3-12 0,1 3-8 0,-3-3-16 0,0 2-18 15,-5 0-15-15,1 1-35 0,0-1-101 0,-10 3-337 16,13-4 94-16</inkml:trace>
  <inkml:trace contextRef="#ctx0" brushRef="#br0" timeOffset="66519.09">31454 12898 338 0,'0'0'311'0,"0"0"-42"0,-6-9-34 0,6 9-26 16,0 0-33-16,0 0-21 0,-5-7-15 0,5 7-18 15,0 0-10-15,0 0-13 0,0 0-7 0,0 0-7 16,0 0-8-16,0 0-5 0,0 0-9 16,0 0-3-16,0 0 2 0,29 2 1 0,-29-2 8 15,0 0-5-15,15 5 3 0,-15-5-4 0,9 2-1 0,-9-2 3 0,0 0-7 16,9 5 0-16,-9-5-3 0,6 5-2 0,-6-5-6 16,0 0-5-16,0 0 1 0,5 11-5 15,-5-11-6-15,0 0-8 0,-1 11-7 0,1-11-19 0,-4 13-21 16,4-13-16-16,-6 9-18 0,6-9-32 0,0 0-34 15,-8 8-35-15,8-8-38 0,0 0-207 16,0 0-478-16,0 0 131 0</inkml:trace>
  <inkml:trace contextRef="#ctx0" brushRef="#br0" timeOffset="66813.84">31672 12507 384 0,'0'0'342'0,"1"-14"-37"0,-1 14-29 0,0 0-26 15,0 0-26-15,0 0-24 0,0 0-17 16,0 0-22-16,0 0-8 0,0 0-12 16,0 0-1-16,0 0-3 0,0 0-14 0,0 0-8 0,0 0-16 15,0 0-6-15,0 0-3 0,3 44-12 0,-5-32-2 16,1 4-8-16,0-1-4 0,1 2-6 0,-1 0-11 15,0-2-4-15,1 1-11 0,0 0-1 0,0-1 6 0,1-4-14 16,-1-11-7-16,-1 19-13 0,1-19-9 0,-1 13-9 16,1-13-16-16,2 10-12 0,-2-10-12 0,0 0-12 15,1 10-18-15,-1-10-17 0,0 0-28 0,0 0-17 0,0 0-18 16,0 0-17-16,0 0-17 0,0 0-174 0,0 0-446 16,0 0 125-16</inkml:trace>
  <inkml:trace contextRef="#ctx0" brushRef="#br0" timeOffset="67214.92">31524 12493 317 0,'0'0'277'0,"0"0"-42"0,-5-11-23 16,5 11-21-16,0 0-4 0,0-16-17 0,0 16-8 16,6-13-13-16,-6 13-14 0,9-14-7 15,3 4-6-15,2-1-12 0,2 0-9 0,2 3-5 0,0 0-7 16,-1 0-2-16,0-1-7 0,-1 3-3 15,0 0-7-15,-2 2 0 0,-2 0-1 0,0 2-6 0,-12 2-2 16,16 0-5-16,-16 0-1 0,13 5-7 0,-13-5-5 16,9 4-7-16,-9-4-3 0,5 11-1 0,-5-11-9 15,3 15-14-15,-3-15-3 0,0 16-10 0,0-16-9 0,-6 16-6 16,6-16-8-16,-6 16-8 0,2-8-10 16,2 0-6-16,2-8-6 0,-1 17-3 0,0-9 0 15,1-8 2-15,3 15 5 0,-3-15-1 16,8 16 9-16,-2-10 2 0,0-1 8 15,-6-5 2-15,20 19 6 0,-13-11 12 0,4 0 7 0,-4-2 5 0,0 1 15 0,-7-7 6 16,10 12 11-16,-4-6 5 0,-6-6 9 0,6 13 4 0,-6-13 4 16,3 12-7-16,-3-12-2 0,-2 15-2 15,2-15-7-15,-7 13 0 0,0-8-5 0,1 2-6 0,-1-2-5 16,0 0-16-16,-3-2-14 0,2 1-20 0,-6 2-22 16,1-2-20-16,3 0-23 0,10-4-29 15,-17 2-28-15,10-1-37 0,7-1-157 0,0 0-418 0,0 0 117 16</inkml:trace>
  <inkml:trace contextRef="#ctx0" brushRef="#br0" timeOffset="67545.98">31832 12604 246 0,'2'9'279'15,"-2"-9"-35"-15,0 0-24 0,4 16-28 0,-3-10-21 0,-1-6-23 0,3 12-17 16,-1-5-12-16,-2-7-13 0,8 13-22 0,-4-8-3 15,-4-5-9-15,13 9-9 0,-6-5-9 0,1-2-9 16,-8-2 4-16,19 3 5 0,-2-1 9 0,-3-3 13 16,-3 0 15-16,-11 1 13 0,21-4 11 0,-7-3 5 15,-3 1 1-15,-2-2 5 0,-1 1 5 0,-3 0 4 0,-5 7 4 16,7-17 1-16,-5 8 5 0,-2 9-9 16,-3-17-7-16,-4 4-9 0,0 0-14 0,1 4-4 0,-1 1-8 15,-1 0-8-15,8 8-13 0,-17-7-6 0,3 4-10 16,-1 1-11-16,15 2-15 0,-22 2-22 15,5 4-17-15,4-2-25 0,-2 4-10 0,5-3-22 0,-5 4-19 16,6-3-13-16,0 2-16 0,4-2-17 0,0 0-19 16,5-6-19-16,-8 13-17 0,8-13-16 0,-5 10-15 15,5-10-16-15,0 7-18 0,0-7-148 0,0 0-478 16,0 0 133-16</inkml:trace>
  <inkml:trace contextRef="#ctx0" brushRef="#br0" timeOffset="68174.53">31994 12571 325 0,'0'0'256'0,"0"0"-21"0,0 0-26 0,12 9-13 0,-12-9-20 0,4 8-24 15,-2-2-13-15,-2-6-11 0,5 10-17 0,-5-10-10 16,1 14-12-16,-1-14-11 0,4 12-5 16,-4-12-8-16,1 13-8 0,-1-13-6 0,3 10-1 0,-3-10-7 15,2 7 3-15,-2-7 9 0,0 0 5 0,0 0 4 16,0 0-5-16,5 6 1 0,-5-6-3 15,0 0 0-15,0 0-7 0,0 0-3 0,0 0-5 0,23-21-1 0,-14 10-3 16,0-1-6-16,2 0-4 0,-1 0-2 0,-3 3-3 16,0 1 1-16,-7 8-4 0,8-8-5 15,-8 8-1-15,6-9 0 0,-6 9-2 0,0 0 1 16,10-4-2-16,-10 4 3 0,0 0-1 0,0 0-4 16,0 0-1-1,0 0 0-15,18 15-1 0,-18-15 2 0,6 11-5 16,-6-11 0-16,5 12-3 0,-5-12-5 0,7 12 1 0,-7-12-5 0,4 9 0 0,-4-9-3 0,4 9-5 15,-4-9 6-15,0 0 2 0,7 7-1 0,-7-7 4 16,0 0 8-16,0 0 4 0,15 1 2 0,-15-1 5 16,0 0 3-16,0 0 4 0,0 0 0 0,19-12 4 15,-14 6-3-15,-5 6-2 0,10-11-1 0,-10 11 1 0,7-9-3 16,-7 9 2-16,7-7-4 0,-7 7-6 16,0 0 4-16,0 0-4 0,7-8-1 0,-7 8-3 0,0 0-1 15,0 0 3-15,0 0-3 0,0 0-5 0,0 0 9 16,0 0-6-16,0 0-2 0,0 0 3 0,0 0 1 15,0 0-3-15,19 12 2 0,-19-12-6 0,0 0 2 16,9 6 1-16,-9-6 4 0,0 0-3 0,10 5 3 16,-10-5-2-16,0 0-4 0,18 1 6 0,-18-1 4 15,16-3 6-15,-16 3 4 0,16-3 19 0,-8-1 5 0,-8 4 20 16,16-7 6-16,-10 2 14 0,-6 5 11 0,12-12 6 16,-8 7 2-16,-4 5 1 0,6-11-4 0,-6 11-6 15,1-14-8-15,-1 14-12 0,0 0-6 16,-10-18-10-16,3 14-6 0,7 4-10 15,-13-10-14-15,13 10-18 0,-14-4-19 0,14 4-23 0,-16-2-24 0,16 2-13 16,0 0-24-16,-21 7-14 0,21-7-13 0,-13 6-22 16,13-6-15-16,-9 6-21 0,9-6-17 0,-9 5-15 0,9-5-16 15,0 0-18-15,0 0-192 0,0 0-526 0,0 0 146 16</inkml:trace>
  <inkml:trace contextRef="#ctx0" brushRef="#br0" timeOffset="68432.78">32538 12414 325 0,'0'0'359'0,"0"0"-51"0,0 0-32 0,0 0-40 0,0 0-22 15,0 0-20-15,0 0-25 0,0 0-16 16,0 0-24-16,0 0-12 0,0 0-11 0,0 0-12 16,0 0-10-16,-17 30-6 0,17-30-10 0,5 17-1 0,-5-17 9 15,9 22 0-15,-3-8 5 0,-1-1 13 16,-2-2-1-16,0 0 11 0,-3-11-3 0,2 13-1 0,-2-13-3 15,3 12-3-15,-3-12-3 0,0 0-7 0,2 11-10 16,-2-11-7-16,0 0-8 0,0 0-25 0,0 0-21 16,0 0-28-16,-4 15-19 0,4-15-25 0,0 0-34 15,-8 7-40-15,8-7-41 0,-16 3-39 0,16-3-49 0,-23 4-191 16,6-1-543-16,-3 1 149 0</inkml:trace>
  <inkml:trace contextRef="#ctx0" brushRef="#br0" timeOffset="69032.59">31643 13074 260 0,'0'0'364'0,"0"0"-49"0,0 0-27 16,-15-12-33-16,7 11-20 0,8 1-23 15,-19-2-20-15,9 1-21 0,10 1-16 0,-26 2-25 0,15 0-14 16,0 1-13-16,2 1-10 0,9-4-13 0,-11 8-11 16,6-5-12-16,5-3-5 0,-7 11-8 0,4-4-8 15,3-7-9-15,-2 15 3 0,2-15-6 0,0 16 4 16,-1-7-4-16,0 6-3 0,3-3-5 0,-2-1 3 16,0-1-6-1,0-10 2-15,0 18 0 0,0-10 5 0,0-8-1 0,-2 17 1 0,1-9 5 16,1-8-1-16,-2 14-5 0,-1-7 3 0,3-7-1 0,-6 13-10 0,6-13-1 15,-9 6-13-15,9-6-10 0,-7 3-17 16,7-3-20-16,-9 3-19 0,9-3-32 0,0 0-26 16,0 0-21-16,0 0-39 0,-21-6-26 0,21 6-152 0,0 0-436 15,-7-9 121-15</inkml:trace>
  <inkml:trace contextRef="#ctx0" brushRef="#br0" timeOffset="69278.67">31566 13185 396 0,'0'0'268'0,"0"0"-17"0,14 3-23 0,-14-3-7 16,0 0-25-16,15 8-9 0,-15-8-17 0,12 9-8 15,-4-6-15-15,-8-3-2 0,15 10-9 0,-7-7-1 16,-8-3-4-16,17 6-2 0,-10-4-4 0,-7-2-5 16,17 3 10-16,-17-3-3 0,12 2-1 0,-12-2 0 15,14 0-1-15,-14 0-19 0,14-5-10 0,-14 5-9 16,9-8-13-16,-9 8-20 0,9-12-10 0,-9 12-35 15,10-13-22-15,-7 7-22 0,-3 6-30 0,6-15-27 16,-6 15-30-16,3-16-29 0,-3 16-26 0,3-15-22 0,-3 15-16 16,3-11-34-16,-3 11-148 0,0 0-475 0,0 0 133 15</inkml:trace>
  <inkml:trace contextRef="#ctx0" brushRef="#br0" timeOffset="69857.2">31760 13051 269 0,'0'-13'263'0,"0"13"-7"0,0 0-19 15,0 0-5-15,0-15-18 0,0 15-18 0,0 0-11 16,0 0-18-16,0 0-11 0,1-14-13 0,-1 14-14 16,0 0-8-16,0 0-13 0,0 0-16 0,0 0-6 0,0 0 0 15,0 0-4-15,0 0-6 0,0 0-7 0,0 0-3 16,0 0-7-16,0 0-7 0,0 0 1 0,0 0-13 16,0 0-2-16,16 27 1 0,-16-27-7 0,6 17-3 15,-2-10-5-15,0 2-3 0,4 4-1 0,-2-3-2 16,-1 0-2-16,2-1 0 0,-2-2-4 0,-5-7-3 15,10 14 0-15,-10-14 6 0,8 11-6 0,-8-11-2 16,5 7 4-16,-5-7 2 0,0 0-3 0,5 10 2 16,-5-10 11-16,0 0-8 0,0 0-5 0,0 0-4 0,0 0-6 15,0 0-10-15,0 0-13 0,0 0-15 0,0 0-19 16,-8 16-19-16,8-16-19 0,0 0-23 0,0 0-16 16,0 0-13-16,0 0-14 0,0 0-9 0,0 0 12 15,0 0-5-15,0 0 8 0,0 0 7 0,0 0 16 16,0 0 16-16,0 0 10 0,0 0 22 0,0 0 22 15,0 0 8-15,0 0 23 0,0 0 21 0,0 0 16 0,21-30 15 16,-21 30 18-16,0 0 9 0,8-5 10 0,-8 5 9 16,0 0 8-16,0 0-1 0,0 0 2 0,0 0-4 15,0 0-3-15,0 0-1 0,0 0-10 0,0 0-11 16,22 8-2-16,-22-8-6 0,10 6 0 0,-10-6-4 16,11 8-8-16,-11-8-9 0,14 8-1 0,-7-4-6 15,-7-4 8-15,15 5 1 0,-15-5 2 16,18 4 12-16,-18-4 13 0,14 1 19 15,-14-1 14-15,17-3 11 0,-17 3 6 16,13-4 6-16,-13 4 9 0,11-7 0 0,-11 7-8 0,7-12 1 0,-7 12 7 0,7-11-13 16,-7 11-3-16,1-14-8 0,-1 14-10 0,0 0-11 15,-7-16-9-15,7 16-5 0,-12-10-8 0,12 10-9 16,-17-6-14-16,17 6-16 0,-17-2-23 0,6 1-17 0,11 1-16 16,0 0-16-16,-25 5-15 0,16-2-21 0,9-3-25 15,-17 4-23-15,17-4-26 0,-15 7-19 0,15-7-14 16,-6 5-28-16,6-5-161 0,0 0-475 0,0 0 131 15</inkml:trace>
  <inkml:trace contextRef="#ctx0" brushRef="#br0" timeOffset="70101.45">32017 13101 362 0,'0'0'223'0,"14"8"-25"0,-14-8-21 0,0 0-17 16,4 9-4-16,-4-9-11 0,0 0-7 0,0 0-7 0,0 0-10 0,0 14-3 15,0-14-7-15,0 0-3 0,0 0-4 0,0 0-6 16,0 0-7-16,0 15 3 0,0-15-2 0,0 0-7 16,0 0-9-16,0 0-7 0,0 0-5 0,0 0-8 15,0 0-8-15,8 5-5 0,-8-5-13 0,0 0-8 0,0 0-17 16,0 0-9-16,0 0-17 0,27-18-16 0,-19 14-14 16,-8 4-19-16,22-11-12 0,-9 7-18 0,-4 0-12 15,2 0-10-15,4-2-14 0,1 2-12 0,-3 0-12 16,-1 0-115-16,4 0-329 0,-3 1 93 0</inkml:trace>
  <inkml:trace contextRef="#ctx0" brushRef="#br0" timeOffset="70541.89">32338 13033 290 0,'0'0'249'0,"0"0"-4"0,0 0-12 0,0 0-10 16,0 0-14-16,0 0-8 0,-44 6-10 0,44-6-13 16,-25 11-19-16,14-4-17 0,-4 1-21 0,4 2-10 15,-1 0-13-15,4-2-9 0,1 1-17 0,2-2-15 16,5-7-16-16,-8 12-7 0,8-12-19 15,-4 13-18 1,4-13-15-16,-1 10-9 16,1-10-11-16,0 0-2 0,0 0-2 0,0 0 3 0,0 0 4 0,0 0 2 0,12 10 3 0,-12-10 2 0,0 0 9 0,0 0 9 0,0 0 5 15,25-22 7-15,-13 9 5 0,-4 1 5 0,-1-2 3 16,-1-2 4-16,1 1-3 0,0 0 4 0,-3 1 5 16,0 2-1-16,-2 2 4 0,-2 10 3 0,4-14 3 15,-4 14 1-15,3-11-7 0,-3 11 0 0,0 0-2 0,0 0-5 16,0 0-2-16,0 0 2 0,0 0-6 0,0 0 4 15,0 0-6-15,0 0-2 0,0 0-1 0,0 0-2 16,-15 35-3-16,15-35-1 0,-1 15-6 0,1-15-5 16,1 15-8-16,-1-15 2 0,1 15-13 0,-1-15 0 15,5 10-2-15,-5-10 1 0,7 7 1 0,-7-7-3 16,0 0 2-16,16 2-2 0,-16-2 2 0,15 0 6 16,-15 0 2-16,0 0 2 0,25-5 3 0,-18 1 7 15,-7 4 6-15,16-5 8 0,-16 5 10 0,12-6 9 16,-12 6 10-16,10-3 6 0,-10 3 0 0,0 0-6 15,0 0-4-15,12-3-1 0,-12 3-7 0,0 0-2 16,0 0-18-16,0 0-19 0,0 0-23 0,0 0-26 16,0 0-22-16,9 14-28 0,-9-14-19 0,0 0-36 15,7 11-20-15,-7-11-109 0,0 0-354 0,6 10 100 16</inkml:trace>
  <inkml:trace contextRef="#ctx0" brushRef="#br0" timeOffset="70688">32469 12943 316 0,'-5'-7'318'0,"5"7"-56"0,-8-11-50 15,8 11-46-15,-6-8-54 0,6 8-60 0,0 0-53 0,0 0-59 16,0 0-114-16,0-13-208 0,0 13 63 16</inkml:trace>
  <inkml:trace contextRef="#ctx0" brushRef="#br0" timeOffset="70947.27">32529 12964 245 0,'0'7'283'0,"0"-7"-41"0,-1 15-23 0,1-15-20 0,-2 15-18 16,2-15-14-16,-1 17-13 0,1-17-12 0,-2 14-12 0,2-14-11 15,-2 14-2-15,2-14-10 16,-2 12-9-16,2-12-3 0,0 0-7 0,0 0-5 0,0 0-6 0,3 13-3 15,-3-13-5-15,0 0-11 0,0 0-4 0,0 0-3 16,18-2 1-16,-18 2-13 0,0 0-2 0,19-7-7 0,-19 7-3 16,15-6-9-16,-15 6-10 0,16-6-14 15,-8 3-12-15,-8 3-16 0,16-3-18 0,-16 3-30 16,15-2-31-16,-15 2-22 0,15 0-30 0,-15 0-28 0,0 0-137 16,19 2-394-16,-19-2 111 0</inkml:trace>
  <inkml:trace contextRef="#ctx0" brushRef="#br0" timeOffset="71435.07">32829 13049 489 0,'0'0'327'0,"0"0"-51"0,0 0-40 16,-27-9-27-16,27 9-26 0,0 0-21 0,0 0-19 0,-25 11-21 15,25-11-13-15,-11 9-23 0,5-2-16 0,6-7-20 16,-11 10-15-16,11-10-18 0,-7 10-13 0,7-10-9 15,-6 9-10-15,6-9-5 0,0 0 0 16,0 0 5-16,0 0-3 0,0 0 8 0,0 0 4 0,0 0 4 16,0 0 16-16,0 0 9 0,0 0 14 0,0 0 6 0,0 0 10 15,24-34 6-15,-19 19 2 16,-1-1 4-16,0-1 2 0,0 0 2 0,-1 0-2 0,2-10 3 0,-1 5 4 16,-1 3 10-16,-1 5 5 0,-3 2 11 15,1 12 16-15,2-18 4 0,-2 18-8 0,0-13-10 16,0 13-7-16,0 0-12 0,0 0-6 0,0 0-10 15,0 0-3-15,0 0-8 0,0 0-9 0,0 0-5 0,0 0-2 16,0 0-3-16,-20 29-4 0,17-13-6 0,-1-2-10 16,0 1-7-16,3 1-7 0,-1-2-10 0,1-1-10 15,1-13-4-15,1 20-14 0,-1-20-1 0,1 15 1 16,-1-15-2-16,5 12 5 0,-5-12 1 0,5 6 3 16,-5-6-12-16,0 0-2 0,14 4-6 0,-14-4-13 0,0 0-16 15,21-4-8-15,-21 4-6 0,17-6-5 0,-8 2-2 16,-9 4 0-16,16-7 7 0,-9 4 6 0,-7 3 4 15,13-4 6-15,-13 4 10 0,10-4 1 0,-10 4 4 16,11-4-3-16,-11 4-3 0,0 0-12 0,0 0-2 16,15-2-11-16,-15 2-17 0,0 0-20 0,0 0-21 15,16 5-14-15,-16-5-111 0,12 5-326 16,-12-5 93-16</inkml:trace>
  <inkml:trace contextRef="#ctx0" brushRef="#br0" timeOffset="72069.23">33057 12963 313 0,'0'0'362'0,"0"0"-35"0,0 0-29 0,-26-2-29 0,26 2-26 16,0 0-27-16,-31 11-26 0,17-4-21 0,1 1-16 0,-1 1-19 0,4 2-16 16,-3-2-12-16,5 0-12 0,2 0-14 0,0-1-16 15,6-8-17-15,-11 14-18 0,8-7-14 0,3-7-17 16,-5 13-12-16,5-13-8 0,0 0-4 0,-1 12-2 15,1-12-3-15,0 0 3 0,0 0 4 0,0 0 3 0,0 0 3 16,0 0 8-16,0 0 5 16,0 0 10-16,34-26 4 0,-25 11 11 0,0-1 2 0,2-8 4 15,0-4 3-15,3-1 9 0,-6 1 1 0,5 0-8 0,-6-1 8 16,-2 8 3-16,-1 2 6 0,-1 3 7 0,1 0 11 16,0 4 11-16,-1 2 23 0,-3 10 8 0,2-17-4 0,-2 17-4 15,2-9-2-15,-2 9-16 0,0 0-3 0,0 0 1 16,0 0-2-16,0 0-6 15,0 0-5-15,0 0-9 0,-28 17-3 0,21-1-4 16,-1-1-9-16,2 1-4 0,-4 9-1 0,1-5-5 0,2-1-4 16,2-3-2-16,1-1-3 0,1-3-2 0,0 3-3 15,0-3-4-15,1-2-3 0,2-10 1 0,-2 16-12 16,2-16-10-16,-1 11-10 0,1-11 4 0,0 0-10 0,7 9-16 16,-7-9-11-16,12 3-14 0,-12-3-1 0,0 0-16 0,23-3-3 15,-23 3 4-15,17-6-1 0,-8 3 1 0,5-4 3 16,-3 1 5-16,-1 0 5 0,-10 6 10 0,15-11 9 15,-10 5 4-15,-5 6 5 0,10-10 11 0,-5 3 9 16,-5 7 5-16,7-11 9 0,-7 11-4 0,5-9 7 16,-5 9 2-16,0 0-1 0,5-9 5 15,-5 9 1-15,0 0 2 0,0 0-3 0,0 0 2 16,0 0 1-16,0 0 2 0,0 0-7 0,0 0 4 0,0 0-2 16,0 0 7-16,0 0-8 0,2-12 3 0,-2 12 2 15,0 0 5-15,0 0-2 0,0 0 18 0,0 0-1 16,0 0 8-16,0 0 11 0,22 15 15 0,-22-15 18 15,10 10 8-15,-10-10 9 0,8 11 5 0,-3-5 7 16,-5-6 5-16,6 14-1 0,-6-14 5 0,3 14-7 16,-3-14-4-16,2 15-12 0,-2-15-11 0,-4 15-10 0,4-15-17 15,-9 14-20-15,4-9-30 0,5-5-27 0,-13 10-59 16,5-4-51-16,8-6-56 0,-11 6-65 0,11-6-73 16,-10 5-266-16,10-5-709 0,0 0 193 0</inkml:trace>
  <inkml:trace contextRef="#ctx0" brushRef="#br0" timeOffset="72216.85">33187 13049 338 0,'0'0'437'0,"7"1"-27"16,-7-1 1-16,0 0-12 0,0 0-31 15,0 0-39-15,0 0-37 0,0 0-31 0,0 0-31 0,15-3-34 16,-15 3-40-16,0 0-45 0,0 0-48 0,0 0-54 16,9-6-51-16,-9 6-49 0,0 0-55 0,0 0-50 15,0 0-46-15,8-8-206 0,-8 8-537 0,0 0 150 0</inkml:trace>
  <inkml:trace contextRef="#ctx0" brushRef="#br0" timeOffset="74048.89">31540 13589 376 0,'14'-7'204'0,"-14"7"-21"16,17-6-17-16,-17 6-13 0,25-9-13 16,-9 6-3-16,2 0-7 0,-5 0-4 0,6-2-1 0,-1 0-4 15,2 1-1-15,9-1-4 0,-8 0-4 0,-1 1-6 16,-3 0-6-16,4 3-12 0,-4-2-5 0,14-2-5 16,-7 0-8-16,-2 1-3 0,-2-1-5 0,9 0-8 15,2-2-7-15,2-2-1 0,-9 4-7 16,6 0-5-16,1 0-3 0,0 0-1 0,0-1-2 0,-1-1-8 0,2 1-2 15,-1 0 2-15,-3-1-6 0,3-1-2 16,-1 2 1-16,1 1-11 0,-2-4-3 0,0 5 0 0,1-1-5 16,1 1 1-16,-1-1 0 0,-5 0 4 15,-5 0-1-15,9 1-2 0,-5 0 2 0,-4 1 2 16,-3 0-3-16,0 0 1 0,1 0 2 0,-2 1-3 0,3 0 1 16,-3-1 2-16,2 1 0 0,-2 0 0 0,1 0 7 15,-2-1-7-15,2 0 6 0,-1 0-5 0,0 0 7 16,-1 0-6-16,-1 1 3 0,2-4 1 0,2 3 2 15,-1-1-3-15,0 0 3 0,0 1-1 0,-2 0 1 16,3-1-1-16,-4 0 1 0,3-1-1 0,-4 1 5 16,2-1-7-16,1 2-1 0,0-1 2 15,0-2-1 1,0 3-1-16,-6-1 2 0,1 0-1 0,1 0 1 0,2-3 2 0,1 2 9 0,-1-2 4 0,-2 2 1 0,-3-1 4 16,0 1 5-16,-9 5 1 0,16-11-1 0,-9 8-2 15,-7 3-2-15,15-11-1 0,-8 6-5 16,0-1 3-16,-7 6-6 0,14-11-1 0,-7 4-4 0,0 0-1 15,-7 7 2-15,12-14 2 0,-7 9-6 16,-5 5 7-16,11-15 4 0,-7 8 1 0,0-2 7 0,-4 9 0 16,6-15-2-16,-3 8 1 0,-3 7 1 0,6-18 3 15,0 5-7-15,-4-2-1 0,0 3-1 0,-1 1-2 0,-1 11-5 16,2-19-3-16,-1 5 4 0,0 2-7 0,-1 12-4 16,1-27 9-16,0 15-7 0,0-3-6 0,0 2 3 15,0-3-8-15,-2 3 2 0,-1-2 3 0,1 0-4 0,-1 0 1 16,0 1 7-16,1 0-11 0,-1 0 13 15,1 0-10-15,-1-1-2 0,0 0 5 0,-1 1-2 16,1-2 1-16,1 2-2 0,-2 2 1 16,1-2 9-16,2-3-7 0,-1 2-1 15,0 1 7-15,-1-2-12 0,2-1 7 0,0 1-3 0,-1 4-2 0,0-5 3 0,-1-1 4 16,-2 2-5-16,0-2 5 0,-1 2-4 0,-2-1-4 16,-3-9 1-16,0 5-3 0,1 5 1 0,-7-9 4 15,2 7-4-15,2 0 4 0,1 4-8 16,-2 1 1-16,1-2-5 0,-9-6-2 15,5 5-1-15,0 2-3 0,3 1-5 0,-3 1-4 0,3 2 0 0,-3-1 1 16,2-3 2-16,-3 3-2 0,2-1 6 0,-1 1-6 16,-9-5-1-16,1 2 6 0,-1-1-3 0,-5 0 3 15,1 1-5-15,-2 2 0 0,-1 1-4 0,0-1-2 16,0 0-6-16,-2 1-1 0,-1-2-6 0,0 1-1 0,2 2 3 16,-1 0 2-16,5-1 0 0,-1 3 1 0,10 2 9 15,0 0-2-15,3 2 6 0,0-3 1 16,-2 2 5-16,2 1-1 0,-3-1 4 15,1 1 0-15,3 0 5 0,-2 0-2 0,0 1 1 0,-1 0 3 0,1 2 3 16,-1-1-2-16,0 2 4 0,3-2-2 0,-2 1-1 0,1 0 4 16,-2 2-2-16,2 0 4 0,-2-1-4 0,-2-1 2 15,2 1 3-15,-1 1-2 0,1 1 3 0,6 0-1 16,13-2 0-16,-28 4 1 0,15-2 7 0,-5 1-2 16,6 2 3-16,-4-3 4 15,0 1 2-15,-1 1-4 0,0-1 6 0,5 1-1 16,-4 1 0-16,-1-3-3 0,17-2-3 0,-21 8 2 0,12-5-2 15,-4 6-1-15,2-4 2 0,11-5-5 0,-17 13 3 0,9-7-1 16,8-6 0-16,-11 13 1 0,0-3 6 0,1 0-3 16,-1-1-2-16,0 4 0 0,-2-3 0 0,1 2 3 15,-1 0-7-15,1-1 5 0,1-2-4 0,-2 2 3 16,0 2-2-16,-1-1-4 0,2-2 0 16,1 1 1-16,0 1 0 0,-1 1-3 0,2-3 2 0,2 0-2 0,1-2 3 15,7-8-2-15,-11 17-1 0,6-10 1 0,-2 7-2 16,3-3 2-16,-3 2 1 0,3-1-1 0,4-12 1 15,-8 23-3-15,2-8 4 0,2 0-1 0,-1 2 1 16,0-3 0-16,0 4 0 0,-1-3-6 0,-3 13 10 16,1-1-6-16,-2-2 1 0,0 0-5 0,5-3 5 15,0-3 1-15,2-2-2 0,-4 14-2 0,1-3 3 16,-2-1-3-16,3 1-2 0,1 0-1 16,-1 2 2-16,1-2-1 0,0 2 1 0,0-2-1 15,3 5 0-15,-1 1 2 0,2-2-6 0,-2-1-2 0,1 0-4 16,-1 0-4-16,1-1-1 0,1 2-3 0,1-1-3 15,0-2-6-15,2 0-4 0,3-2-12 0,-1-1-11 0,0-4-8 0,-1-2-10 16,1-2-5-16,-2-2-3 0,3-1-3 16,0 0-6-16,0 0-12 0,1-1-10 15,-1 1-6-15,3-2-9 0,-2 1-9 0,3-2-101 0,0-1-287 0,1 1 83 16</inkml:trace>
  <inkml:trace contextRef="#ctx0" brushRef="#br0" timeOffset="97469.22">24458 15570 230 0,'0'0'315'16,"0"0"-40"-16,-4-8-25 0,4 8-19 0,0 0-10 15,0 0-20-15,0 0-14 0,-3-8-17 16,3 8-16-16,0 0-16 0,0 0-10 0,0 0-17 0,0 0-1 16,0 0 2-16,0 0-6 0,0 0 2 0,0 0-3 15,0 0-12-15,0 0-13 0,0 0 4 0,0 0-13 0,0 0-2 16,-4 35-11-16,3-19-3 0,0 1-5 15,-1 12-4-15,1-3-2 0,0-3-6 0,2 5-5 16,-1 0 0-16,-2-6-4 0,2 5-5 0,0 1-7 0,-4-5 1 16,4-4-5-16,0-1-1 0,-2-1-1 15,2 1-5-15,-1-1 0 0,2-1-15 0,0-5-6 0,-1-11-12 16,-1 22-8-16,1-13-17 0,0-9-15 16,0 13-23-16,0-13-27 0,0 0-26 0,0 19-21 0,0-19-34 15,0 0-31-15,1 10-163 0,-1-10-467 0,0 0 129 16</inkml:trace>
  <inkml:trace contextRef="#ctx0" brushRef="#br0" timeOffset="97846.76">24181 15770 408 0,'-3'-11'227'16,"3"11"-28"-16,0 0-21 0,1-22-15 0,-1 22-19 15,13-20-14-15,-5 5-10 0,1 1-9 0,10-8-7 16,-1 3-3-16,8-5-5 0,0 3 0 16,1 1-2-16,4 0-5 0,1 1-6 0,0 0 7 0,1 0-13 15,-2 2 4-15,4 4-13 0,-4 1-1 16,3 1-7-16,1 3-8 0,-4 2-8 0,-7 4-1 0,0 1-8 15,-6 3-3-15,-2-1-4 0,2 2-2 0,-8 0-2 16,0 2 3-16,-1 1 4 0,-9-6-1 0,6 15-3 0,-6-1-5 16,-4 3 0-16,-4-2-4 0,-7 9 1 15,-2 1-6-15,-4-3 0 0,-1 2 3 0,-1-2-12 0,4 0-5 16,-2-3-10-16,2-4-5 0,3-3-10 0,1 1-7 16,0-2-13-16,1 1-20 0,1-2-17 0,2 1-21 15,0-4-18-15,3 0-22 0,2-3-27 0,6-4-162 16,-15 8-400-16,15-8 113 0</inkml:trace>
  <inkml:trace contextRef="#ctx0" brushRef="#br0" timeOffset="98676.89">24700 15773 344 0,'0'0'172'0,"0"0"-20"0,2 13-32 0,-2-13-7 15,0 0-13-15,1 22-15 0,-1-22-9 16,-1 15 2-16,1-15-3 0,-2 16-4 0,2-16 1 0,-2 14-2 16,2-14 6-16,-5 15-5 0,5-15 6 0,-2 8-1 15,2-8 3-15,0 0 4 0,-3 15-3 0,3-15 4 16,0 0-4-16,-3 10-4 0,3-10-7 0,0 0 0 16,0 0-5-16,0 0-4 0,0 0-5 0,0 0-5 15,0 0-4-15,0 0-6 0,0 0-2 0,0 0-6 16,0 0-4-16,0 0-1 0,0 0-4 0,0 0-3 15,13-43-9-15,-5 32 5 0,4-3-5 0,1 1-4 0,2 1-1 16,9-6-4-16,-4 4-5 0,-4 4-1 0,-1 0-5 16,0-1 2-16,0 3-2 15,-3 2-3-15,2 0-5 0,-1 1-5 0,-2 1-1 0,-1 1-3 16,-10 3-1-16,21-5-8 0,-14 3 4 0,-7 2 1 16,16-1 3-16,-16 1 1 0,15 0 4 0,-15 0 2 0,0 0 3 15,15 3 7-15,-15-3 1 0,0 0 2 16,0 0 7-16,0 17-7 0,0-17 9 0,-5 15 3 0,5-15 5 15,-8 16 0-15,-1-3-3 0,1 1 2 0,0 0-5 16,-1 0 0-16,3 0 3 0,-2-1-4 0,4-3-4 16,2 0 1-16,2-10-4 0,-5 13 1 0,5-13-4 0,0 0 2 15,2 14 2-15,-2-14-2 0,0 0-1 0,0 0 8 16,19 3-4-16,-19-3 1 0,0 0 7 0,24-12 1 16,-12 4 4-16,1-2-8 0,1 0 12 0,1-1 3 15,-3 2-3-15,-1-1 6 0,-3 3-6 0,-1 0 1 16,-7 7-3-16,12-7-4 0,-12 7-11 0,11-5 12 15,-11 5-2-15,0 0 2 0,0 0-2 0,0 0-2 16,0 0-4-16,21 11 5 0,-17-5-1 16,-4-6 0-16,8 13-9 0,-4-6 1 15,-4-7-4-15,8 13 0 0,-3-7-1 0,-5-6 1 0,9 13-1 0,-3-7-1 16,-6-6 4-16,11 8 3 0,-11-8-1 0,11 4 1 0,-11-4 4 16,0 0-6-16,16-2 6 0,-16 2 2 0,14-6 2 15,-7 0 7-15,1-1 3 0,4-3 4 0,-1-2-3 16,7-11 6-16,-7 3 1 0,3-7-3 15,-1-1 8-15,0-2 2 16,-3-1 5-16,-1-2 1 0,-3 1 1 0,-4 1 2 0,3 1-3 16,-4 4 7-16,3 3 13 0,-2 4-1 0,0 8 8 0,-1-2-11 0,-1 13 0 0,1-15-8 15,-1 15-7-15,0 0-1 0,1-17-12 0,-1 17 3 16,0 0 0-16,0 0-2 0,0 0 1 16,0 0-2-16,0 0-5 0,0 0-5 0,1 64 3 0,-2-35 0 15,-1 2-1-15,1 1-5 0,2-2 1 0,0 3-7 0,0-1-1 16,-2-2 0-16,0-1-8 0,2 2 0 15,1-4-8-15,1-4-6 0,-3 4-7 0,0-7-11 0,0-2-9 16,2-4-12-16,0-1-17 0,-2-13-18 0,0 20-17 16,0-20-25-16,2 15-1 0,-2-15-15 0,0 0-7 15,3 12-20-15,-3-12-18 0,0 0-149 0,0 0-409 16,0 0 114-16</inkml:trace>
  <inkml:trace contextRef="#ctx0" brushRef="#br0" timeOffset="99123.24">25221 15800 255 0,'0'0'181'0,"0"0"-13"0,-12-5-9 0,12 5-11 15,0 0-2-15,0 0-9 0,0 0 3 0,0 0 3 0,0 0-7 16,0 0 3-16,0 0-13 0,0 0-2 0,0 0-9 0,0 0-7 16,21-23-7-16,-14 19-8 0,7-4-4 15,-3 3-9-15,4-3-8 0,3 1-11 0,-1 1-11 16,-2 1 3-16,5-2-4 0,-1 5-6 0,0-1-5 15,-3 1-9-15,1 0-1 0,-1 4-1 0,2 1-5 0,-2 1 2 0,-2 3-10 16,0 1-3-16,-6 0-7 0,-2-1-2 16,0 2-5-16,-6-9-4 0,5 15 1 0,-2-1-5 15,-3-14 0-15,-4 26 2 0,0-11 1 0,-3-1-1 0,2 0-4 16,-1-2 0-16,3 0-3 0,3-12 3 0,-8 14 0 16,5-7-1-16,3-7 2 0,0 0 8 0,-5 15-2 15,5-15-2-15,0 0 3 0,0 0-2 0,0 0 4 16,0 0 1-16,0 0 0 0,0 0 2 0,0 0 3 0,0 0 0 15,21-31 1-15,-12 17 4 0,4 1 1 16,-1 0-1-16,1 1 1 0,-1 1-1 0,0 0 0 0,0 1-6 16,-1 3 7-16,0 3 0 0,-3 0 0 15,-8 4-1-15,17-5 2 0,-17 5 0 0,14 0-6 16,-14 0 9-16,15 5-5 0,-15-5 2 0,12 8-5 0,-12-8 5 16,6 14-4-16,-3-7-3 0,-3-7-2 0,6 16-2 15,-6-6-8-15,0-10-12 0,3 17-7 0,-3-17-14 16,1 15-15-16,-1-15-26 0,1 15-8 0,-1-15-18 15,0 0-21-15,0 17-34 0,0-17-152 0,0 0-376 0,0 0 107 16</inkml:trace>
  <inkml:trace contextRef="#ctx0" brushRef="#br0" timeOffset="99267.04">25684 15626 319 0,'0'0'229'0,"2"-18"-32"0,-2 18-24 0,0-14-15 16,0 14-20-16,0 0-16 0,0 0-24 0,0-13-26 15,0 13-23-15,0 0-33 0,0 0-16 0,0 0-20 16,0 0-43-16,0 0-48 0,0 0-63 0,0 0-208 0,0 0 63 16</inkml:trace>
  <inkml:trace contextRef="#ctx0" brushRef="#br0" timeOffset="99755.23">25785 15798 457 0,'0'0'226'0,"0"20"-31"0,0-20-13 0,2 13-14 0,-2-13-16 15,0 10-14-15,0-10-17 0,0 0-6 16,0 15-11-16,0-15-11 0,0 0-9 0,0 0 0 16,0 0-7-16,0 0-1 0,0 0-7 0,2 11-7 15,-2-11-7-15,0 0-6 0,0 0-1 0,0 0-8 0,0 0 2 16,0 0-10-16,35-17 0 0,-35 17-1 16,9-5-3-16,-9 5-3 0,8-4-6 0,-8 4 0 0,0 0 0 15,0 0-3-15,16-1-4 0,-16 1 2 0,0 0-5 16,11 8-1-16,-11-8-3 0,11 11-10 0,-7-5 3 15,-4-6 1-15,10 10-7 0,-1 2 0 0,-3-5-4 16,1-1 2-16,-7-6 1 0,12 10 1 0,-12-10-2 16,13 6 0-16,-4-3 2 0,-9-3-1 0,15 1 4 15,-15-1 1-15,17-1 3 0,-17 1-2 0,15-6-2 0,-15 6 5 16,18-5-5-16,-9 1 6 0,-2-1-3 0,-7 5-4 16,16-6 4-16,-16 6-1 0,13-7-2 0,-13 7-2 15,8-5-5-15,-8 5-2 0,0 0 1 0,13-4 0 16,-13 4-4-16,0 0 1 0,0 0-11 0,0 0 2 15,19 9-5-15,-19-9-2 0,7 5-4 0,-7-5-2 0,9 11-5 16,-9-11-5-16,9 9 5 0,-9-9-3 16,10 11 1-16,-10-11-9 0,15 8 16 0,-15-8 11 0,18 4 2 15,-18-4-6-15,17 2 17 0,-17-2 6 0,21-2 16 16,-21 2 18-16,21-5 5 0,-15 2 7 16,-6 3 10-16,13-8 5 0,-6 2-2 0,-7 6 7 0,12-11-3 15,-12 11-4-15,8-11-13 0,-8 11-8 16,5-10 2-16,-5 10-12 0,0 0-11 0,2-11-17 0,-2 11-13 0,0 0-19 15,0 0-23-15,0 0-36 0,0 0-37 16,0 0-163-16,0 0-357 0,0 0 101 0</inkml:trace>
  <inkml:trace contextRef="#ctx0" brushRef="#br0" timeOffset="100104.79">26502 15836 375 0,'0'0'229'15,"0"0"-25"-15,0 0-26 0,0 0-27 16,0 0-18-16,0 0-13 0,0 0-14 0,0 0-14 0,0 0-8 0,0 0-12 16,0 0-8-16,0 0-13 0,-10 40-8 15,10-40-7-15,0 0-2 0,0 0 2 0,0 0-1 0,0 0 0 16,2 18-3-16,-2-18 12 0,0 0-4 15,0 0 9-15,0 0 0 16,0 0-3-16,12 1 2 0,-12-1-2 0,0 0-3 0,0 0-4 0,0 0-6 0,0 0 2 16,13 2-4-16,-13-2-5 0,14 8-3 15,-14-8 3-15,11 7-2 0,-11-7-8 0,11 11-1 0,-4-4-4 16,-7-7 0-16,16 19 3 0,-10-12-8 0,-1 2-11 16,-5-9-7-16,12 15-11 0,-12-15-22 0,8 11-12 0,-8-11-13 15,5 9-24-15,-5-9-14 0,0 0-25 16,6 9-21-16,-6-9-122 0,0 0-329 0,0 0 94 0</inkml:trace>
  <inkml:trace contextRef="#ctx0" brushRef="#br0" timeOffset="100431.71">26488 15816 255 0,'0'0'103'0,"0"0"-13"0,0 0-26 0,0 0 3 0,0 0-30 0,4-13-4 0,-4 13-22 16,0 0-18-16,0 0-5 0,0 0-3 0,25 0-3 15,-25 0 4-15,0 0 5 0,25 2 3 0,-25-2 4 16,17 3 15-16,-17-3 8 0,15 6 14 0,-15-6 14 0,15 8 6 16,-6-5 11-16,-9-3 2 0,16 12 4 0,-12-5-9 15,-4-7-5-15,12 14 1 0,-6-6-2 16,1 6 1-16,-3 0-3 16,1-3-8-16,0 1-3 0,1 0-4 0,-1 1-11 0,-1-3 2 0,-4-10-14 0,7 17 11 15,-7-17 2-15,6 11 6 0,-6-11 9 0,10 7 19 16,-10-7 14-16,8 4 20 0,-8-4 13 0,0 0 10 15,0 0 4-15,0 0 0 0,26-15-8 0,-26 15-1 0,6-13-12 16,-6 13-9-16,6-14-15 16,-6 14-8-16,5-15-6 0,-5 8-18 15,0 7-16-15,0 0-20 0,5-16-27 0,-5 16-24 0,0 0-42 0,0 0-41 0,0 0-48 16,0 0-192-16,0 0-433 0,0 0 121 16</inkml:trace>
  <inkml:trace contextRef="#ctx0" brushRef="#br0" timeOffset="101043.78">27327 16011 314 0,'0'0'201'15,"0"0"-26"-15,3-17-18 0,-3 17-14 0,5-13-10 0,-5 13-18 16,3-12-8-16,-3 12-11 0,0-12-2 16,0 12 1-16,0 0-6 0,0 0-1 0,-3-16-5 0,3 16-11 15,0 0-12-15,0 0-4 0,-7-8-13 0,7 8 5 16,0 0-6-16,0 0-6 0,0 0-3 0,0 0-4 0,0 0-3 16,-27 17-6-16,22-11-4 0,5-6-3 15,-8 15-3-15,6-7-6 0,2-8-7 16,-5 17-3-16,5-2-6 0,0-3-8 0,0-12 3 0,9 18 0 15,-5-11-4-15,-4-7 4 0,12 10-2 0,-4-7 1 16,-8-3-4-16,28 2 12 0,-11-3-1 0,3-6 10 0,-1 1 6 16,10-11 3-16,-2-2 17 0,2 0 9 15,-2-6 6-15,2-3 6 0,-4-3 3 0,11-18 5 0,1-4 6 16,-5-3-5-16,-7 1 14 0,0-5 5 0,-2 3 12 16,-6 1 9-16,-1 0-4 0,-3 13 11 0,-5 9-2 0,-2 4 11 15,-1 1-3-15,-4 8-2 0,0 3-13 16,1 5-8-16,-2 13-10 0,0-19-6 0,0 19-8 15,0 0-8-15,-4-15-9 0,4 15-2 0,0 0-3 0,0 0-4 16,-32 41 1-16,14-6-18 0,-7 26 5 0,1 4 3 16,-3 5-9-16,-16 55 2 0,19-37-12 0,6-16 11 15,-16 53-13-15,17-38 7 16,5-20-8-16,3 2-9 0,1 4-6 16,6-2-5-16,2 0-9 0,2-3-11 0,6-5-13 0,2-1-2 0,0-7-13 0,4-14-7 15,-4-7-15-15,4-4-18 0,0-3-16 0,4-2-23 16,1-2-15-16,-7-9-8 0,-1-3-2 0,-2-4 0 15,2-3 4-15,-4-2 5 0,-7-2 6 0,0 0 9 16,21-5 3-16,-21 5 9 0,10-9 11 0,-10 9 6 0,5-16 13 16,-1 2 12-16,-4-2 4 0,3-1 0 15,-2-1-4-15,0-11-71 0,-2-2-188 0,-5 1 56 0</inkml:trace>
  <inkml:trace contextRef="#ctx0" brushRef="#br0" timeOffset="101733.55">27672 16267 313 0,'0'0'272'0,"0"0"-29"0,9-9-22 0,-9 9-14 0,13-9-25 0,-3 3-16 0,-4 1-18 15,10-4-14-15,10-5-16 0,-3-3-14 0,0 7-14 16,-5-1-5-16,-1-1-13 0,9-3-12 16,-1-3-14-16,3 2-5 0,-6 5-13 0,-6-6-8 0,4-3-7 15,5-3-2-15,-6 4-15 0,-2-7-2 0,-1 9-3 16,-3 0-3-16,2-9 7 0,-5 5-3 0,-1 5 5 0,-3 2-4 15,0 4 2-15,-2 0 2 16,-2 2-4-16,-2 8 0 0,0 0-2 16,0 0-3-16,0 0 0 0,-12-17 0 0,12 17 2 0,0 0-2 0,0 0-13 0,-38 17 3 15,23-8-10-15,1 4-9 0,3 1-2 0,-7 7-12 16,7-3-5-16,0-2-5 0,6-2-23 0,1-2 12 16,1-1-14-16,3-11 16 0,-4 17-5 0,4-17-2 15,0 0 2-15,5 17-2 0,-5-17 4 0,0 0 6 16,0 0 11-16,11 8 10 0,-11-8 16 0,0 0 18 15,17-1 16-15,-17 1 2 0,0 0 28 0,19-15 16 16,-19 15 18-16,11-10 5 0,-11 10 13 0,9-14 3 16,-9 14 0-16,5-11 3 0,-5 11 5 0,7-10 1 0,-7 10-12 15,0 0-9-15,0 0-4 0,5-10-5 16,-5 10-7-16,0 0-4 0,0 0-9 0,0 0 2 0,0 0-6 16,0 0-3-16,-10 46-6 0,8-28-1 0,2-1-12 15,0-1-5-15,-5 11-5 0,6-5-4 0,2-4-5 16,-2-2-6-16,1 0-6 0,5-4-1 15,-3-3-2-15,0-1-4 16,5-3 1-16,-9-5-3 0,14 8 1 0,-14-8 1 0,17 0 4 0,-17 0 1 0,23-10 10 16,-7-1 7-16,8-5 8 0,-2-6 1 0,-10 3 8 15,6-11 4-15,-1-1 7 0,-1-3 3 0,-3-4 0 0,2 2 3 16,1-22 11-16,-1-3 4 0,-3 3 3 0,-3 1 4 16,-1 13 0-16,-4 8 1 0,1 1-1 0,0 2 2 0,-3 2-5 15,-1 9 3-15,0 4 0 0,0 3 0 16,-1 4 1-16,2 1-11 0,-2 10-6 0,-2-15-6 15,2 15-5-15,0 0-4 0,0 0-3 0,0 0-2 16,0 0-3-16,-23 22 2 0,12 9-5 16,-1 2-1-16,-7 22-1 0,3 4-3 15,7-18-2-15,3-2-1 0,-5 21 2 0,3-2-7 0,1-2 7 0,4-12-9 16,2-8-2-16,3 1-11 0,-1 0-6 0,3-4-10 0,-2 1-6 16,3-2-19-16,-1-4-21 0,-1-1-25 0,0-5-16 15,3-5-16-15,-3-3-10 0,0-5-4 16,2-2-15-16,-5-7-7 0,8 8-8 0,-8-8-130 0,0 0-366 15,0 0 103-15</inkml:trace>
  <inkml:trace contextRef="#ctx0" brushRef="#br0" timeOffset="102021.78">28166 15916 228 0,'0'0'245'0,"0"0"-27"15,0 0-14-15,0 0-11 0,0 0-19 0,0 0-11 0,16-17-15 16,-8 12-5-16,7-1-7 0,0-1-5 16,3-2-6-16,-3 2-6 0,5-2-8 0,-3 1-2 0,2 1-1 15,-2 2-4-15,0-2-3 0,-1 3-11 16,-5-3-2-16,1 3-10 0,-12 4-7 0,17-6-10 16,-17 6-1-16,15 0-6 0,-15 0 1 0,12 7-6 15,-12-7-2-15,7 14-11 0,0 2-3 0,-4 0 1 16,-2 2-6-16,-2 9-13 0,-3 1-15 0,2 3-13 0,-3-2-16 15,-1-3-13-15,0-3-18 0,2-7-25 0,0 2-30 16,0-2-20-16,0-2-19 0,0-2-18 0,1-2-23 0,3-10-148 16,-9 14-412-16,9-14 116 0</inkml:trace>
  <inkml:trace contextRef="#ctx0" brushRef="#br0" timeOffset="102168">28400 15723 251 0,'0'0'9'0,"0"0"-19"0,0 0-10 0,0 0 4 0</inkml:trace>
  <inkml:trace contextRef="#ctx0" brushRef="#br0" timeOffset="102486.39">28557 15963 364 0,'2'18'152'15,"2"-2"-11"-15,-1-3-10 0,0 1-14 0,1-1-12 0,0-1-10 0,1-2-7 0,-2-2-2 0,-3-8-11 16,5 16 2-16,-5-16 5 0,8 12-1 0,-2-8 3 0,-6-4 2 15,9 5-1-15,-9-5-5 0,0 0-1 0,22-5 4 16,-22 5 4-16,20-13 0 0,-8 0-4 0,0-1-9 16,0 0-11-16,2-12-1 0,-3 0-1 0,5 1-14 15,-5-3-5-15,-1 2-2 0,0 0-6 16,-5 6-8-16,1 2-9 0,-1 2-9 0,0 5-11 16,-1 2-18-16,-1-1-11 15,-3 10-18-15,6-14-24 0,-6 14-9 0,7-11-9 0,-7 11-12 0,6-7-11 0,-6 7-11 16,0 0-14-16,0 0 4 0,0 0-1 0,0 0-85 15,0 0-265-15,0 0 78 0</inkml:trace>
  <inkml:trace contextRef="#ctx0" brushRef="#br0" timeOffset="102665.98">28854 15868 848 0,'3'15'-14'0,"0"1"18"16,-1-1 9-16,-2-2 9 0,2 1 19 15,-2-14-3-15,3 22 20 0,-2-12 0 0,-1-10 15 0,3 14-4 16,0-5 21-16,-3-9 3 0,3 13 18 0,-3-13 20 16,5 9 6-16,-5-9 8 0,0 0-7 0,11 2 1 15,-11-2 3-15,0 0-3 16,0 0 0-16,21-12-5 0,-21 12-1 0,15-18-2 15,-9 7-6-15,-2-5-6 0,-1 2-17 0,-3 14-15 16,-3-27-9-16,0 15-23 0,-2 2-11 0,0 1-24 0,-5-3-19 0,-1 2-26 0,-4 3-41 16,3 1-30-16,-5 1-46 0,2-1-38 0,-1 5-50 15,1-1-163-15,15 2-470 0,-22-1 131 0</inkml:trace>
  <inkml:trace contextRef="#ctx0" brushRef="#br0" timeOffset="105231.53">29142 15831 366 0,'0'0'162'0,"-9"-3"-12"0,9 3-15 0,-12-3-9 16,12 3 2-16,-9-7-10 0,9 7-3 0,-8-4-3 16,8 4-6-16,-6-6-3 0,6 6-7 15,-7-8-11-15,7 8-5 0,-6-12 6 0,6 12-14 16,-1-13-5-16,1 13-8 0,0 0-7 0,8-17-1 0,-6 11-8 15,-2 6 1-15,7-11-5 0,-1 6-1 0,0 0-8 16,-6 5-7-16,16-9 0 0,-3 1-4 0,-2 2-2 16,0 1-1-16,-11 5 3 0,22-10-7 0,-10 8 4 15,-1-1-8-15,-11 3 1 0,21-2-1 0,-21 2-2 16,16 1 0-16,-16-1 2 0,17 4 1 0,-3 3-1 0,-1 1 4 16,-4 2-5-16,4-1-2 0,0 2-2 15,-6-1 2-15,4 2 5 0,-2 0-2 0,1 1-4 0,-2-4 4 16,1-1-2-16,-3 0 5 0,2 4-2 0,1-3 3 15,-2-2 6-15,-7-7 4 0,13 9 8 0,-6-4 6 16,-7-5-3-16,12 6-3 0,-5-6-4 0,-7 0-1 16,16 0-4-16,-16 0-9 0,17-3 1 0,-3-3-5 15,0 0-3-15,-1-1-6 0,0-2-12 0,-2 1 1 0,2-1-6 16,-3 2-7-16,-2-1-9 16,0 1-11-16,-2 2-5 15,0-2-15-15,-6 7-6 0,9-10-16 0,-9 10-9 0,11-10-13 0,-7 6-14 0,-4 4-23 16,7-6-14-16,-7 6-102 0,0 0-314 0,0 0 88 15</inkml:trace>
  <inkml:trace contextRef="#ctx0" brushRef="#br0" timeOffset="105648.95">29350 16040 390 0,'0'0'169'0,"-5"-14"-21"0,5 14-11 0,-2-11-18 16,2 11-9-16,0-16-10 0,0 16-15 0,0-15 2 0,0 15-12 15,-1-15-10-15,1 15-5 0,1-15-7 0,-1 15-4 16,5-14-1-16,-5 14-3 16,3-13-2-16,-3 13-8 0,3-9-3 0,-3 9-3 0,0 0-5 15,5-10 6-15,-5 10-3 0,0 0 3 0,0 0-3 16,0 0 6-16,0 0 2 0,0 0-2 0,0 0-1 0,0 0 3 15,22 18-7-15,-18-10 2 0,2 6-1 0,0-2-3 16,-1-2 0-16,2 4-2 0,0-1-2 0,-1-3-6 16,0 1 0-16,-2-2 2 0,1-1 8 15,5 2 5-15,-3 0-2 0,2-3 2 0,-2-1 7 0,2-1-3 0,-9-5-1 16,24 8-3-16,-9-8-1 0,0-1-4 0,3 1 2 16,-1-3-5-16,-1-1-4 0,-1-3 0 0,2 0-1 15,-1 0-6-15,0 0-5 0,-3 0-5 0,3-4-4 16,-3 3-4-16,0-2-15 0,0 1-7 0,-4 3-12 15,-1 1-8-15,2-1-22 0,-10 6-9 0,11-8-21 16,-11 8-13-16,12-7-17 0,-12 7-21 16,9-7-123-16,-9 7-327 0,0 0 93 0</inkml:trace>
  <inkml:trace contextRef="#ctx0" brushRef="#br0" timeOffset="120185.79">30249 15165 496 0,'0'0'299'15,"0"0"-22"-15,0 0-22 0,3-13-14 0,-3 13-18 16,0 0-22-16,0 0-18 0,0 0-17 0,0 0-14 15,0 0-11-15,0 0-8 0,0 0-10 0,0 0-10 16,0 0-15-16,0 0-6 0,0 0 0 0,0 0-16 16,0 0-5-16,0 0 7 0,0 0-4 0,0 0-7 15,0 0-10-15,0 0 5 0,0 0-12 0,-13 34-6 0,8-20-5 16,1 2-6-16,0 2 4 0,0 0-8 0,0 10-3 16,0-1-3-16,0 2-2 0,-1-2 1 0,3 0-6 15,-3 1 0-15,1-2 1 0,1 4-4 16,3-3-6-16,0-4 0 0,-1-6-7 0,1 2-5 0,0-2-13 15,1 0-1-15,-2 1-6 0,1-3-9 0,2 0-5 16,-3 1-5-16,2-4-9 0,-1-3-12 0,0-9-15 0,2 18-14 16,-2-18-16-16,1 12-20 15,-1-12-18-15,0 0-24 0,1 17-16 0,-1-17-21 16,0 0-161-16,2 10-439 0,-2-10 123 0</inkml:trace>
  <inkml:trace contextRef="#ctx0" brushRef="#br0" timeOffset="120601.75">30090 15287 231 0,'-1'-10'281'0,"1"10"-44"0,0 0-25 0,0-14-20 0,0 14-21 15,0 0-17-15,0 0-9 0,7-18-13 0,-7 18-9 16,11-11-12-16,-4 6-4 0,7-4-7 0,0 0-3 0,2 1-7 16,2 1-3-16,10-4-5 0,-6 3-1 0,-2 2-11 15,10-3-8-15,-7 6-7 16,-6-1-3-16,-1 1-6 0,2 1-6 0,-2 0-3 0,1 2-5 0,-17 0-6 16,23 3 5-16,-23-3-7 0,20 3-7 15,-20-3-3-15,12 3 2 0,-12-3-2 0,0 0 0 0,12 8-1 16,-12-8-3-16,0 0 2 0,-1 10 1 0,1-10-5 15,0 0 1-15,-15 19-3 0,8-13 1 0,7-6-4 16,-20 18 3-16,6-8-10 0,0-1-4 0,0-1-6 16,5 2-8-16,-4 0-9 0,2-3-7 0,-3 1-9 15,5-2-9-15,2-1-14 0,7-5-6 0,-11 9-14 16,11-9-9-16,0 0 7 0,-10 8 4 16,10-8-12-16,0 0-11 0,0 0-5 0,0 0-4 0,0 0 4 0,0 0 6 15,0 0-5-15,0 0 13 0,0 0-6 0,40-1 1 16,-40 1-76-16,18-3-216 0,-18 3 66 0</inkml:trace>
  <inkml:trace contextRef="#ctx0" brushRef="#br0" timeOffset="120927.63">30654 15223 302 0,'0'0'221'0,"0"0"-13"0,0 0-14 0,0 0-10 15,6-11-13-15,-6 11-13 0,0 0-10 16,0 0-10-16,0 0-8 0,0 0-2 0,0 0-2 0,0 0-6 15,0 0-4-15,0 0-2 0,0 0-15 0,0 0-11 16,0 0-6-16,-41 13-10 0,41-13-7 0,-12 7-11 16,12-7 0-16,-11 8-6 0,11-8-5 0,0 0-4 15,-9 10-2-15,9-10-6 0,0 0-2 0,0 0-4 0,-5 12-2 16,5-12 4-16,0 0-7 0,0 0-3 16,0 0 0-16,0 0-1 15,0 0-1-15,0 0-3 0,0 0-4 0,25 7 2 0,-25-7-2 0,0 0 0 0,0 0 3 16,0 0-9-16,0 0-1 0,0 0-5 0,16 2-2 0,-16-2-6 15,0 0-7-15,0 0-10 0,10 1-9 16,-10-1 2-16,0 0-8 0,0 0-9 16,0 0-16-16,0 0-20 0,0 0-16 0,13 9-14 0,-13-9-23 15,0 0-7-15,0 0-13 0,0 0-6 0,7 10-122 16,-7-10-343-16,0 0 98 0</inkml:trace>
  <inkml:trace contextRef="#ctx0" brushRef="#br0" timeOffset="121177.61">30781 15157 209 0,'12'-15'112'0,"-5"1"9"0,0 2-10 16,0 1 4-16,0 1-3 0,-2 0-1 16,-5 10-5-16,9-16-2 0,-9 16 9 15,9-14-1-15,-9 14 7 0,6-14-3 0,-6 14 1 0,5-11-7 0,-5 11-7 0,0 0-8 0,5-13-10 16,-5 13-7-16,0 0-8 0,0 0-6 0,0 0-9 16,5-11-3-16,-5 11-1 0,0 0-2 15,0 0 0-15,0 0-8 0,0 0-4 0,0 0-1 0,-13 38-3 16,9-22-2-16,-2 0-10 0,-1 11-2 0,-1-5-5 15,2 5-4-15,2-4-7 0,-6 2-7 0,6-3-10 16,1-4-11-16,-1-3-10 0,0 0-11 0,1 0-8 16,1 0-13-16,2-15-14 0,-4 20-12 0,4-20-13 0,-2 17-17 15,2-17-18-15,0 0-8 0,-1 15-93 0,1-15-287 16,0 0 82-16</inkml:trace>
  <inkml:trace contextRef="#ctx0" brushRef="#br0" timeOffset="121966.4">30763 15245 317 0,'0'0'260'0,"2"-17"-36"0,-2 17-23 0,0 0-18 15,9-6-19-15,-9 6-19 0,14-4-16 0,-14 4-9 16,15-3-9-16,-15 3-15 0,14-2-8 0,-14 2-14 15,16-2-8-15,-16 2-8 0,14 1-8 0,-14-1-4 16,0 0-6-16,21 4-2 0,-21-4-10 0,11 9-6 16,-11-9-6-16,6 9-6 0,-6-9-9 0,2 14-3 15,-2-14 2-15,-3 17-5 0,3-17-2 0,-4 17 0 16,1-8-5-16,3-9 2 0,-8 16 3 16,8-16 2-16,-7 12-6 0,7-12 8 0,-5 9 2 0,5-9 2 15,0 0 2-15,-3 10 2 0,3-10-4 0,0 0 1 16,0 0 4-16,0 0 5 0,0 0 10 0,0 0 6 0,0 0 2 15,32-14 8-15,-17 5-2 0,1 1 0 0,-2-3 0 16,1 2 1-16,-2 2 3 0,1-2-5 0,-1 3 1 16,-3-2-5-16,0 3-6 0,-10 5-1 0,15-5-3 15,-15 5 4-15,13-2-7 0,-13 2-3 0,0 0-2 16,0 0 3-16,13 9-4 0,-13-9-1 0,5 8-2 0,-5-8-1 16,3 10 1-16,-3-10-2 0,3 14 2 0,-3-14-2 15,4 12-1-15,-4-12-7 0,0 0-5 0,3 13-5 16,-3-13-8-16,0 0-7 0,2 9-10 0,-2-9-14 15,0 0-23-15,0 0-22 0,0 0-18 0,0 0-14 16,0 0-8-16,0 0-1 0,0 0-1 0,0 0-6 16,0 0 3-16,0 0 9 0,0 0 16 0,24-22 6 15,-21 15 7-15,2-7 12 0,0 3 8 0,0 0 19 16,-1-2 14-16,-4 13 13 0,7-23 22 0,-2 14 7 16,-5 9 9-16,5-16 9 0,-5 16 7 0,4-14 16 15,-4 14-10-15,3-12 8 0,-3 12 4 0,0 0-12 16,0 0-5-16,4-16 3 0,-4 16-6 0,0 0 0 15,0 0 2-15,0 0-9 0,0 0 4 0,0 0 1 0,0 0-16 16,0 0-9-16,0 0 6 0,0 0-11 0,0 0-10 16,0 0-3-16,0 0-3 0,8-6-2 0,-8 6-11 15,0 0 1-15,0 0 5 0,0 0-4 0,18 4 1 16,-18-4 7-16,0 0-2 0,0 0 9 0,23 2 0 16,-23-2 4-16,0 0 6 0,16 2 9 0,-16-2 2 0,0 0 6 15,13 3 12-15,-13-3-4 0,7 5 9 0,-7-5 13 16,0 0-7-16,11 9 5 0,-11-9-5 0,6 9-1 15,-6-9 11-15,8 9-15 0,-8-9 11 0,8 11-9 16,-8-11 2-16,9 10 2 0,-9-10 17 16,11 8-4-16,-6-3 10 0,-5-5 2 0,13 5 3 0,-13-5-3 15,17 4 3-15,-17-4 1 0,17-2-6 16,-17 2 0-16,19-2-8 0,-4-4-1 0,0 2-8 0,-1-1-5 16,-1 0-14-16,-3-2-16 0,-10 7-31 0,18-7-26 15,-12 3-123-15,-6 4-220 0,13-6 65 16</inkml:trace>
  <inkml:trace contextRef="#ctx0" brushRef="#br0" timeOffset="122527.73">30565 15875 248 0,'0'0'322'15,"0"0"-59"-15,-13-7-35 0,13 7-25 0,0 0-20 0,-23 2-22 16,23-2-16-16,-30 15-15 0,6-1-17 0,5 0-10 16,2-1-12-16,-5 5-9 0,5 0-10 0,5-3-10 15,1-5-10-15,1 3-16 0,2 1-6 0,1-2-8 16,1-2-13-16,3-1-3 0,3-9-1 0,0 0-3 15,4 18-1-15,-4-18 2 0,0 0-2 0,13 3 3 16,-13-3 3-16,0 0 5 0,0 0 8 0,30-14 1 0,-17 3 4 16,1-3 0-16,6-7 4 0,1 1 3 15,-6 4 1-15,-3 2 6 0,0 2 10 0,-2 4-3 0,-4 1 0 16,-6 7-11-16,10-10-4 0,-10 10-7 16,7-10-3-16,-7 10-2 0,0 0 4 0,0 0-6 0,0 0-1 15,0 0-2-15,0 0-4 0,0 0 4 0,0 0-4 16,0 0-11-16,0 0-7 0,-4 39-8 0,4-39-8 15,-4 15-11-15,4-15-13 0,-2 17-13 0,2-17-23 16,0 0-24-16,5 20-26 0,-5-20-21 0,13 11-25 16,-5-7-133-16,-8-4-372 0,17 5 104 0</inkml:trace>
  <inkml:trace contextRef="#ctx0" brushRef="#br0" timeOffset="123061.7">30861 15869 430 0,'0'0'227'16,"-26"-3"-18"-16,26 3-16 0,0 0-23 0,-35 17-16 16,21-6-8-16,-2 0-18 0,-11 6-10 0,13-2-18 15,-2-1-9-15,4-4-14 0,-1 3-3 0,4-1-11 0,-1 2-7 16,1 0-10-16,0-1-16 0,5-2 1 16,4-11-18-16,-2 17-4 0,2-17-8 15,0 0 0-15,5 15-5 0,-5-15-1 16,0 0-3-16,14 7 5 0,-14-7-3 0,14-2 3 0,-14 2 0 0,25-8 0 0,-9 0 4 15,0 0 1-15,8-10 3 0,2 0 8 0,-8 2 4 16,3-4 5-16,-5 1 3 0,-2 4 7 0,-3 3 11 16,-1 3 2-16,-2 1-3 0,-1 0-8 0,-7 8-2 0,9-11-7 15,-9 11-5-15,7-6 1 0,-7 6 0 0,0 0 0 16,0 0-3-16,0 0-1 0,0 0-3 16,0 0-1-16,-16 37-2 0,9-23-3 0,1 0-4 0,-3 1-5 15,5 0-3-15,-1-2-5 0,0 2 5 0,-1-2-9 16,5-2-1-16,1-11-7 0,-3 15 4 15,3-15-2-15,0 12-2 0,0-12 5 16,0 0-3-16,0 0-3 0,11 8 5 0,-11-8 1 0,0 0 2 0,0 0-4 16,24-6 8-16,-24 6 2 0,21-12-3 0,-9 6 3 15,-1-5 1-15,0 0 1 0,2-1 9 0,-2 1 5 16,-1 0 10-16,-1-1 5 0,0 2 7 0,-3 2 5 16,0 1 6-16,-6 7-1 0,7-11-5 0,-7 11-1 15,5-8-3-15,-5 8-7 0,0 0-1 0,0 0-1 0,6-9 5 16,-6 9-3-16,0 0 7 0,0 0-9 0,0 0-1 15,0 0-2-15,0 0-3 16,0 0-2-16,-14 37 0 0,14-37 0 0,-7 16 0 16,3-3-1-16,-2-1-5 0,3 1-6 0,0-1-6 0,3-12-14 0,-4 18-12 15,3-10-22-15,1-8-22 0,-1 13-28 0,1-13-27 0,0 0-28 16,0 0-39-16,5 14-123 0,-5-14-382 0,0 0 109 16</inkml:trace>
  <inkml:trace contextRef="#ctx0" brushRef="#br0" timeOffset="123183.02">31167 15765 238 0,'3'-9'182'0,"-3"9"-32"0,0 0-28 15,0 0-11-15,0 0-17 0,0 0-31 0,0 0-26 0,0 0-38 16,0 0-35-16,0 0-80 0,0 0-133 0,0 0 44 16</inkml:trace>
  <inkml:trace contextRef="#ctx0" brushRef="#br0" timeOffset="123982.09">31094 16053 214 0,'-6'12'168'0,"6"-12"-31"0,-5 10-22 0,5-10-15 16,0 0-10-16,-2 11-13 0,2-11-1 0,0 0 6 15,0 0-18-15,0 0 11 0,0 0 1 0,0 0 2 16,20 2 14-16,-20-2 5 0,0 0 9 0,27-18 2 15,-17 6 0-15,1-1 2 0,-1-1 10 0,0 2 9 16,-3-2-6-16,2 0-4 0,-3 1-3 0,-2 1-6 16,0 4 2-16,-4 8-2 0,6-15-8 0,-6 15-4 0,2-12-23 15,-2 12-1-15,0 0-12 0,0 0-7 0,0 0-5 16,-19-7-9-16,19 7-11 0,0 0-10 16,-31 10-9-16,15-2-11 0,2 2-13 0,-2-2-15 15,4 1-17-15,1 2-21 0,0 0-16 16,0-1-15-16,1 0-7 15,10-10-19-15,-10 14-6 0,10-14-5 0,-6 13-10 0,6-13-5 0,-2 6-7 0,2-6 5 0,0 0 2 16,0 0 7-16,0 0 5 0,0 0 8 0,19 5 10 16,-19-5-63-16,0 0 162 0,29-15-68 0,-18 8 8 15,3 0 17-15,-1 2 14 0,1-5 13 0,0 1 18 0,-2 4 14 16,-2 0 8-16,4-2 13 0,-3 0 11 0,-11 7 5 16,17-6-1-16,-17 6 16 0,12-4-11 15,-12 4 3-15,0 0 9 0,0 0 11 0,17-3-19 0,-17 3 15 16,0 0-2-16,0 0 0 0,0 0-4 0,11 10 6 15,-11-10-7-15,0 0-4 0,3 10-3 0,-3-10-5 16,0 0-1-16,0 0-4 0,3 15 1 0,-3-15-1 16,0 0 11-16,0 0 6 0,4 6 9 0,-4-6 1 15,0 0-4-15,0 0-3 0,0 0-4 0,18 1 5 16,-18-1 1-16,0 0 3 0,27-7-2 0,-13 2 0 16,1-1 0-16,-3-1-6 0,-2 2-2 0,6-1-3 15,-6 0 4-15,-1 2-8 0,-9 4-4 0,17-8-5 16,-17 8-4-16,12-5 1 0,-12 5-3 0,0 0-10 0,0 0 1 15,16 3-4-15,-16-3 5 0,0 0-1 16,0 0-10-16,9 14-1 0,-9-14-9 16,3 11-8-16,-3-11-11 0,1 11-6 0,-1-11-12 0,0 0-8 0,6 16-13 15,-6-16-8-15,0 0-11 0,3 12-3 0,-3-12-8 16,0 0-11-16,0 0 8 0,0 0 2 0,0 0-4 0,12 5 22 16,-12-5 0-16,0 0 17 0,0 0 8 0,0 0 1 15,26-16 6-15,-26 16 19 0,22-15 9 0,-10 4 4 16,-1-2 16-16,2 1 10 0,-3-1 5 0,1 2 17 15,-1-3 15-15,-2 5 10 0,-8 9 2 0,11-13-3 16,-11 13-5-16,9-11-5 0,-9 11-3 0,0 0 7 16,0 0 11-16,0 0 2 0,0 0 3 0,0 0-14 15,0 0-3-15,0 0-7 0,0 0-3 16,0 0-5-16,0 0-3 0,-20 52-5 0,15-41-4 0,-4 3-6 16,3-2-3-16,0 0-16 0,2-3-14 15,1 1-18-15,3-10-24 0,-7 15-19 0,7-15-20 0,-4 11-29 0,4-11-20 16,0 0-14-16,0 0-123 0,0 0-331 0,0 0 93 15</inkml:trace>
  <inkml:trace contextRef="#ctx0" brushRef="#br0" timeOffset="124111.98">31751 15720 218 0,'0'0'3'0,"0"0"-6"0,0 0-4 0</inkml:trace>
  <inkml:trace contextRef="#ctx0" brushRef="#br0" timeOffset="124379.33">31728 15768 223 0,'0'0'90'0,"0"0"-15"0,0 0-12 0,-1 16-9 0,1-16-2 0,0 0-7 16,0 0-3-16,-4 14-10 0,4-14-2 0,-3 14 5 15,3-14 11-15,-7 15 2 0,7-15-10 0,-11 20 4 16,6-5-4-16,0-5 1 16,-1 2 0-16,-1 2-9 0,-1-1 11 15,2-2-9-15,-1 1-3 0,2 3-8 0,-1-1 0 0,0-4-11 0,6-10 9 0,-7 18-6 16,3-9 2-16,4-9-4 0,-7 14 1 0,7-14 3 0,-6 13 10 16,6-13 1-16,-8 14 6 0,8-14-3 0,-10 11 5 15,10-11-7-15,-12 9-3 0,12-9-10 16,-13 5 1-16,13-5-7 0,-15 3-5 0,15-3-15 0,0 0-24 15,-24 1-18-15,24-1-11 0,0 0-32 0,-19-4-63 16,19 4-188-16,-11-7 56 0</inkml:trace>
  <inkml:trace contextRef="#ctx0" brushRef="#br0" timeOffset="124679.06">32346 15343 292 0,'0'0'287'16,"0"0"-58"-16,0 0-32 0,0 0-20 0,0 0-14 15,0 0-2-15,0 0-14 0,0 0-7 0,-31 43-9 0,13-16-13 0,-4 7-6 16,2-3-9-16,-15 16-6 0,7-10-10 0,6-5-8 0,-10 18-11 15,10-15-9-15,0-3 2 0,-9 16-11 0,7-12-7 16,5-6-1-16,0 1-9 0,-2-1-13 16,5 1-12-16,-2-2-14 0,0-2-14 0,-1-1-18 0,4-2-25 15,0-4-30-15,4-4-18 0,2-2-29 0,1-2-25 16,0-2-137-16,8-10-360 0,-10 13 100 0</inkml:trace>
  <inkml:trace contextRef="#ctx0" brushRef="#br0" timeOffset="125158.9">31877 15861 396 0,'0'0'196'0,"0"0"-29"0,22-6-22 0,-14 4-8 0,-8 2-16 0,26-5-15 15,-10 2-5-15,0 0-10 0,0 0 0 0,2 0-1 16,-2-2 5-16,1 3 1 0,-1-2 1 0,-1 1 6 15,1 0-4-15,-5 1-4 0,-1-1-1 0,-10 3-5 0,16-5-2 16,-16 5-6-16,10-1-8 0,-10 1-8 0,0 0-11 16,13-4-6-16,-13 4-4 15,0 0-5-15,0 0-7 0,0 0 2 0,0 0-11 0,0 0 1 16,0 0-4-16,0 0-4 0,0 0-7 0,0 0-2 0,0 0-2 16,-21 37-1-16,21-37-6 0,-5 11-2 0,5-11-4 15,-5 10 3-15,5-10 1 0,0 0 3 16,0 0-2-16,-1 15 0 0,1-15-5 0,0 0 5 0,9 8 0 15,-9-8-1-15,9 6 0 0,-9-6-2 0,13 3 0 16,-13-3-1-16,13 8 6 0,-13-8-1 0,12 6-3 0,-6-1-1 16,-6-5 6-16,11 12 0 0,-6-8 6 0,-5-4 1 15,7 13 8-15,-7-13 8 0,2 8 8 0,-2-8 4 16,0 0 8-16,0 0 1 0,0 0 3 0,-9 21 5 16,9-21-13-16,-14 10-4 0,14-10-4 0,-17 10-6 15,9-7-10-15,8-3-11 0,-19 6-13 0,6 1-19 16,-1-3-20-16,14-4-16 0,0 0-22 0,-23 8-14 15,23-8-25-15,0 0-16 0,0 0-13 0,-19 3-11 0,19-3-11 16,0 0-137-16,0 0-374 0,0 0 105 16</inkml:trace>
  <inkml:trace contextRef="#ctx0" brushRef="#br0" timeOffset="126579.88">29988 16168 455 0,'0'0'239'0,"-8"-14"-22"0,8 14-23 16,0 0-16-16,0 0-8 0,-6-11-16 0,6 11-10 15,0 0-7-15,0 0-6 0,0 0-7 0,0 0-6 16,-6-11-6-16,6 11-7 0,0 0-8 0,0 0-4 15,0 0-7-15,0 0-17 0,0 0-5 0,0 0-4 16,4-19-7-16,-4 19-1 0,0 0-7 0,15-13-4 0,-15 13-4 16,10-9-5-16,-10 9 1 0,10-9 0 0,-10 9-12 15,13-6 2-15,-13 6-3 0,12-6-1 0,-12 6-5 16,15-2-2-16,-15 2 0 0,0 0-3 16,25 0 5-16,-25 0-4 0,18 3-4 0,-18-3 3 0,17 2-8 15,-17-2 3-15,11 4 1 0,-11-4-2 0,0 0 2 16,20 4-5-16,-20-4 6 0,0 0-5 0,13 1 4 15,-13-1 3-15,0 0 0 0,0 0 0 0,0 0-5 16,17 2 2-16,-17-2 3 0,0 0-6 0,0 0 2 16,0 0-3-16,30-3-1 0,-30 3-9 0,12-4-9 15,-12 4-8-15,13-4-13 0,-13 4-16 0,0 0-20 0,0 0-21 16,0 0-23-16,23-6-22 0,-23 6-18 0,0 0-27 16,0 0-18-16,0 0-117 0,0 0-380 0,0 0 107 15</inkml:trace>
  <inkml:trace contextRef="#ctx0" brushRef="#br0" timeOffset="126867.48">29897 16519 426 0,'0'0'227'0,"0"0"-23"0,0 0-16 15,15 12-18-15,-15-12-16 0,15 2-11 0,-15-2-10 0,16 1-15 16,-16-1-17-16,19 2-5 0,-19-2-14 0,17 2-8 16,-17-2-11-16,15 2-11 0,-15-2-9 0,16 2-17 15,-16-2-18-15,15 2-6 0,-15-2-21 0,0 0-25 16,20 3-25-16,-20-3-17 0,12 5-35 0,-12-5-29 15,13 6-89-15,-13-6-282 0,0 0 80 0</inkml:trace>
  <inkml:trace contextRef="#ctx0" brushRef="#br0" timeOffset="127228.12">30495 16498 387 0,'0'0'246'15,"0"0"-36"-15,4-11-22 0,-4 11-21 0,0 0-20 0,0 0-19 0,0 0-15 16,0 0-11-16,0 0-7 0,0 0-6 0,0 0-11 16,0 0-6-16,0 0-10 0,0 0-6 15,0 0-7-15,-20 32-4 0,20-32-2 0,-10 15-9 0,10-15-1 16,-7 15-7-16,7-15-1 0,-5 14-5 0,5-14 3 15,-4 13-4-15,4-13-1 0,0 0 4 0,0 16 5 16,0-16 6-16,0 0 4 0,0 0-4 0,11 9 5 16,-11-9 0-16,0 0 5 0,0 0-7 15,0 0-2-15,28-7-4 0,-28 7-2 0,22-13-4 16,-12 5-7-16,3-3-9 0,1-2-3 0,0 1-8 16,-3 0-14-16,2 1-12 0,-1-2-16 0,0 1-27 0,-2 1-14 15,2 1-28-15,-1-1-22 0,0 1-8 16,-2 1-28-16,-1 1-108 0,-8 8-333 0,0 0 95 0</inkml:trace>
  <inkml:trace contextRef="#ctx0" brushRef="#br0" timeOffset="127456.26">30941 16240 240 0,'0'0'298'0,"4"-9"-41"0,-4 9-32 0,0 0-19 16,0 0-25-16,0 0-28 0,0 0-12 0,0 0-9 0,0 0-10 0,0 0-8 0,0 0-5 15,0 0-11-15,0 0-8 0,-15 39-12 0,10-23-4 16,-5 9-15-16,2-3 1 0,-4 5-12 0,3 0-2 16,0-2-8-16,-1 2-4 0,2-7-5 15,-4 5-7-15,3-5-13 0,1-2-10 0,0-3-15 0,1-1-7 16,-2 0-18-16,5 0-21 0,-1-3-30 0,5-11-20 16,-6 18-27-16,6-18-17 0,-5 14-20 0,5-14-95 15,0 0-322-15,0 0 94 0</inkml:trace>
  <inkml:trace contextRef="#ctx0" brushRef="#br0" timeOffset="127732.78">30761 16409 384 0,'0'0'206'0,"0"0"-22"0,8-14-11 0,-8 14-15 0,0 0-7 0,0 0-4 0,19-5-5 16,-19 5-3-16,15-4-2 0,-15 4-7 0,16-4-2 15,-16 4-11-15,15-3-11 0,-15 3-10 0,14-3-13 16,-14 3-3-16,0 0-4 0,20 2-6 0,-20-2-7 16,0 0-6-16,19 9-4 0,-19-9-2 0,10 10-4 15,-10-10-6-15,5 14-5 0,-5-14-3 0,4 23-3 0,-6-10-5 16,1 2-5 0,-3 0-3-16,1 0-3 0,0 1-13 15,-3-2-9-15,3-2-16 0,-3-2-20 0,0 2-26 0,6-12-29 0,-7 20-29 0,3-12-24 16,4-8-26-16,0 0-156 0,-7 15-399 0,7-15 112 0</inkml:trace>
  <inkml:trace contextRef="#ctx0" brushRef="#br0" timeOffset="127878.9">31029 16304 338 0,'0'0'138'16,"5"-11"-17"-16,-5 11-20 0,0 0-20 0,0 0-16 0,0 0-27 15,0 0-37-15,0 0-46 0,0 0-51 0,0 0-114 0,0 0 37 0</inkml:trace>
  <inkml:trace contextRef="#ctx0" brushRef="#br0" timeOffset="128264.26">31194 16398 405 0,'0'0'239'0,"0"0"-39"0,0 0-27 0,0 0-20 0,-35 26-23 16,23-16-16-16,0 3-6 0,1-1-22 0,-1 1-10 16,1-1-14-16,2 5-14 0,0-5-16 0,2 2-15 15,0-3-1-15,1-2-8 0,6-9-8 0,-8 15-10 16,8-15 2-16,-3 11-17 0,3-11 13 0,0 0-1 16,0 0-6-16,0 0 9 0,0 0-3 0,0 0 12 15,0 0-5-15,34-5 6 0,-20-7 9 16,0 1 2-1,1-3 9-15,8-8 6 0,-4-1 10 0,2-4 6 0,-1 0 6 0,0-1 6 0,-2 3 5 0,-3-1 12 0,-2 7 6 16,-5 3 4-16,1 3 1 0,-3 3 0 16,0 3-1-16,-6 7-10 15,6-12-4-15,-6 12-13 0,0 0-5 0,0 0-4 0,0 0-1 0,0 0-5 0,0 0-6 16,0 0-6-16,0 0-2 0,-21 26 1 0,11-11-9 16,0 0-5-16,4 1-6 0,-1-1-8 0,2-2-5 15,0 1-7-15,1 1 1 0,0-3-11 0,3-1 0 16,1-11-8-16,0 17-10 0,0-17-11 0,5 14-10 15,-5-14-22-15,9 9-17 0,-9-9-18 0,13 6-9 16,-13-6-15-16,18 1-6 0,-18-1-119 0,19-2-322 0,-19 2 91 16</inkml:trace>
  <inkml:trace contextRef="#ctx0" brushRef="#br0" timeOffset="128780.24">31462 16402 284 0,'0'0'103'0,"0"0"0"15,0 0 8-15,0 0-11 0,0 0-5 0,0 0 10 16,0 0-12-16,0 0-9 0,0 0-6 15,-39 22-15-15,39-22 0 0,-12 13-18 0,8-6 5 16,4-7-7-16,-12 13-12 0,12-13-9 0,-8 13-4 0,8-13-9 0,-4 12-21 16,4-12 2-16,0 0-8 0,-1 13-7 0,1-13-13 15,0 0-2-15,0 0-5 0,0 0-12 0,0 0 9 16,15 11-13-16,-15-11 1 0,12 0-5 0,-12 0 7 16,0 0 6-16,25-6 6 0,-25 6-3 0,15-6 28 15,-15 6 9-15,14-8 15 0,-14 8 14 0,10-5 6 16,-10 5 6-16,0 0-1 0,0 0 5 0,0 0 7 0,12-5-2 15,-12 5 2-15,0 0 4 0,0 0-6 16,0 0-6-16,0 0-4 0,0 0-6 0,0 0-4 16,0 0 5-16,0 0-10 0,0 0 3 0,-20 33-16 15,20-33-4-15,0 0 2 0,-9 10-1 0,9-10 1 0,0 0 2 16,0 0 7-16,-5 11 0 0,5-11-5 0,0 0-5 16,0 0 14-16,0 0-15 0,0 0 8 0,0 0 3 15,0 0 4-15,0 0 3 0,0 0-2 0,0 0 15 16,33-28-2-16,-21 18 8 0,-1-5 6 0,-2 1 9 15,7-10 5-15,-5 4 5 0,4-3 8 0,1 0 6 16,-4 2 3-16,-4 4 8 0,0 1 5 0,1 2 13 0,-3 2 4 16,-2 2-11-16,-4 10-4 0,7-14-14 0,-7 14-10 15,5-9-10-15,-5 9-3 0,0 0-6 0,0 0-4 16,0 0-12-16,0 0 6 0,0 0-6 0,-19 30 0 16,10-16-9-16,-3 12-1 0,-2-1-2 15,2 0-3-15,3-4-5 0,1-4-8 0,1 1-1 0,0-5-4 16,3 5 0-16,1-2-6 0,-1-4-8 0,3 2-1 15,1-14-10-15,-2 22-4 0,2-22-11 0,3 16-5 16,-3-16-8-16,6 11-17 0,-6-11-11 0,9 8-32 16,-9-8-29-16,16 6-26 0,-16-6-110 0,0 0-335 0,33 0 96 15</inkml:trace>
  <inkml:trace contextRef="#ctx0" brushRef="#br0" timeOffset="130869.39">30257 16455 241 0,'0'0'20'15,"19"-1"-12"-15,-19 1-19 0,10-2-12 0,-10 2 6 0</inkml:trace>
  <inkml:trace contextRef="#ctx0" brushRef="#br0" timeOffset="131856.81">30180 17076 286 0,'0'0'219'15,"0"0"-23"-15,0 0-19 0,0 0-19 0,0 0-14 16,0 0-15-16,-4-14-4 0,4 14-11 0,0 0-10 15,0 0-10-15,0 0-10 0,0 0-2 0,0 0-10 16,0 0-4-16,0 0-9 0,0 0-1 0,0 0-4 16,-3-8-8-16,3 8-1 0,0 0-7 0,0 0-4 15,0 0 0-15,0 0-3 0,0 0 1 0,0 0-1 16,0 0-2-16,0 0 3 0,0 0-7 0,0 0-4 16,0 0 1-16,-11 26 1 0,10-10-5 0,0-2 2 15,-2 3-7-15,1 1-2 0,2-2 2 0,0 13-5 16,-1-6 0-16,1 4 0 0,1-5-1 0,0 5 3 0,0 1 2 15,1-6-6-15,-1-2 1 0,1-3 1 16,-1 1-3-16,1-3-1 0,1 2-3 0,-2-2-3 0,0 0 8 16,0-4-4-16,-1-11-1 0,1 20 3 0,-1-20-3 15,1 15 2-15,-1-15-1 0,1 12-1 16,-1-12-1 0,0 0 0-16,2 13-1 0,-2-13-9 0,0 0-5 0,0 0-1 0,1 12-9 0,-1-12-11 0,0 0-11 0,0 0-21 15,0 0-15-15,0 0-20 0,0 0-27 0,0 0-13 16,0 0-25-16,0 0-95 0,0 0-314 0,0 0 88 15</inkml:trace>
  <inkml:trace contextRef="#ctx0" brushRef="#br0" timeOffset="132172.23">30142 17327 287 0,'-9'-14'201'0,"9"14"-24"0,0 0-22 0,0 0-15 16,0 0-18-16,0 0-6 0,0 0-12 15,0 0-7-15,0 0-14 0,0 0-4 0,0 0-4 0,0 0-2 16,0 0-3-16,0 0-1 0,0 0-11 16,0 0-1-16,16-11-6 0,-16 11-5 0,0 0-8 15,20 1 0-15,-20-1-2 0,18-2-4 0,-18 2-2 0,19 0-3 16,-19 0-2-16,17-1-3 0,-17 1-4 0,18-1-5 15,-18 1 4-15,14-1-6 0,-14 1-3 0,0 0-4 16,18-3-5-16,-18 3-11 0,0 0-10 0,0 0-17 16,0 0-12-16,0 0-17 0,0 0-11 15,0 0-23-15,27 0-15 0,-27 0-22 0,0 0-89 0,0 0-271 16,0 0 78-16</inkml:trace>
  <inkml:trace contextRef="#ctx0" brushRef="#br0" timeOffset="132785.34">30036 17319 253 0,'0'0'131'0,"0"0"-23"0,0 0-13 15,-22 3-15-15,22-3-12 0,0 0-4 0,0 0-11 0,0 0-1 16,0 0 0-16,0 0-9 0,-16 7-10 16,16-7 6-16,0 0-11 0,0 0-8 0,0 0 0 0,0 0 3 15,0 0-4-15,0 0-2 0,0 0 4 0,57 16-8 16,-41-14 1-16,-16-2 1 0,34 1-15 15,-17 0 16-15,-17-1-6 0,35-1 15 0,-18 1-6 0,-17 0 4 16,32-3 9-16,-32 3 10 0,22-1 4 0,-13 1 5 16,-9 0-2-16,0 0 6 0,16-2 7 0,-16 2 0 15,0 0 1-15,0 0-5 0,0 0-8 0,0 0-8 16,12-6-1-16,-12 6-5 0,0 0-3 0,0 0-8 0,0 0-3 16,0 0 1-16,0 0-2 0,-47-8-1 15,29 7-6-15,0-2 0 0,0 3-1 0,-1-1-2 16,1 2-3-16,18-1 4 0,-32 0-3 0,21 0-3 0,11 0-3 15,-18 1-6-15,18-1-5 0,0 0-2 16,-20 2-3-16,20-2 8 0,0 0-10 0,-12 4-1 0,12-4 3 16,0 0 1-16,0 0-6 0,0 0-6 0,0 0 4 15,0 0-4-15,0 0 4 0,0 0 8 16,33 14-7-16,-33-14 8 0,25-1 2 16,-11 2-1-16,-14-1-7 0,28 0 4 0,-16 0 2 0,-12 0 13 0,19 0 2 15,-19 0 5-15,0 0-3 0,21-1 7 0,-21 1 7 16,0 0 4-16,0 0 0 0,18-2 3 0,-18 2-16 15,0 0 11-15,0 0-7 0,0 0-4 0,0 0-4 0,0 0-9 16,0 0-11-16,0 0-15 0,0 0-17 0,0 0-14 16,0 0-18-16,0 0-19 0,0 0-17 0,0 0-113 15,0 0-269-15,0 0 78 0</inkml:trace>
  <inkml:trace contextRef="#ctx0" brushRef="#br0" timeOffset="134114.81">31094 17148 233 0,'0'0'233'16,"-12"-8"-25"-16,6 5-34 0,6 3-11 0,-12-9-18 0,12 9-21 15,-15-6-18-15,15 6-10 0,-16-5-12 0,16 5-10 16,-16-1-8-16,16 1-6 0,0 0-2 0,-25 3-11 0,25-3-4 16,-15 7-2-16,15-7-7 0,-15 7-4 15,15-7-5-15,-12 9-5 0,12-9-9 0,-13 10-2 0,6-3 0 16,7-7-11-16,-10 11-5 0,10-11-6 0,-6 11-3 15,6-11-2-15,0 0 0 0,-6 13-3 0,6-13 2 16,0 0-8-16,0 0 0 0,0 0-5 0,2 18 2 16,-2-18-5-16,0 0-6 0,0 0 6 0,11 11-2 15,-11-11-3-15,12 5 1 0,-12-5-6 0,14 8-2 16,-14-8 7-16,15 7-12 0,-6-3 32 0,-1 1-5 16,5 4-2-16,-1 0-2 0,-2 0-11 0,0 1 3 15,-1 0-3-15,-2 3-3 0,-1-2 0 0,-1-1 2 0,-2-1 10 16,-3-9 0-16,3 19 13 0,-3-19 12 15,-2 15 5-15,2-15 16 0,-7 14-8 0,7-14 24 0,-11 13 9 16,11-13 3-16,-15 8 14 0,15-8 4 0,-15 6 5 16,15-6 3-16,-19 5-4 0,19-5-1 15,-19-2 2-15,19 2-6 0,-27-4 5 0,15 0-12 16,12 4-4-16,-17-8-11 0,17 8-2 0,-12-9-5 16,12 9-5-16,-11-12-5 0,11 12-8 0,-7-10-7 0,7 10-5 15,-5-10-21-15,5 10-11 0,0 0-20 0,0 0-4 16,0 0-25-16,0 0-27 0,0 0-17 0,11-18-73 0,-11 18-235 15,0 0 69-15</inkml:trace>
  <inkml:trace contextRef="#ctx0" brushRef="#br0" timeOffset="134481.34">31223 17298 396 0,'0'0'184'16,"0"0"-34"-16,0 0-21 0,0 0-23 0,0 0-9 0,0 0-13 0,0 0-7 15,0 0-8-15,0 0-7 0,0 0-4 0,0 0-14 16,0 0 0-16,0 0-6 0,0 0-3 0,0 0 1 16,-17 38-7-16,17-38-8 0,-4 23-2 0,2-12 4 0,2 0-5 15,0-11-6-15,-1 16 0 0,1-16-3 16,0 0 3-16,2 15 0 0,-2-15 3 0,0 0 6 15,6 10 7-15,-6-10 6 0,0 0 9 0,0 0 10 0,17 2 9 16,-17-2 5-16,0 0 11 0,0 0-3 0,23-16-2 16,-17 8-8-16,1-6-2 0,0 0-2 0,1-2 0 15,-8 16-5-15,9-31-9 0,-4 15-4 0,-1 1-1 16,-4 15-9-16,8-27-8 16,-8 27-17-16,5-22-14 0,-5 22-15 0,2-14-14 0,-2 14-18 15,0 0-14-15,0 0-28 0,3-20-9 0,-3 20-15 0,0 0-12 0,0 0-27 16,0 0-111-16,5-18-322 0,-5 18 91 15</inkml:trace>
  <inkml:trace contextRef="#ctx0" brushRef="#br0" timeOffset="134919.56">31478 16905 332 0,'0'0'173'0,"0"0"-17"0,0 0-8 0,0 0-18 15,8-14-10-15,-8 14-22 0,0 0-6 0,0 0-13 16,0 0-3-16,0 0-7 0,0 0-7 0,0 0-6 16,0 0 0-16,0 0-10 0,0 0-5 0,0 0-5 15,0 0-3-15,0 0 1 0,-29 58-3 0,21-44-7 16,-1 13-4-16,2-5-1 15,0-5-1-15,3-1-7 0,-1-1 2 0,5-15-7 0,-6 30 4 0,5-18-16 16,1-12 13-16,-2 25-3 0,2-25-8 0,2 21 3 0,-2-21-4 16,6 16 1-16,-6-16 2 0,7 15-5 0,-7-15 3 15,12 14-3-15,-12-14-1 0,12 13-4 0,-12-13 4 16,17 18 0-16,-8-9-7 0,-9-9 2 0,13 15-2 16,-13-15 4-16,10 11 6 0,-10-11-1 0,8 11 0 15,-8-11 2-15,0 0 4 0,0 0-6 0,1 21 10 16,-1-21-8-16,0 0-1 0,0 0 4 0,-20 20 4 15,20-20-1-15,-15 8-4 0,15-8 4 16,-18 5-1-16,18-5-2 0,-17 5 1 0,17-5-9 0,0 0-5 16,-27 2-18-16,27-2-17 0,0 0-11 0,0 0-9 0,-28-5-18 15,28 5-1-15,0 0-95 0,0 0-217 16,0 0 65-16</inkml:trace>
  <inkml:trace contextRef="#ctx0" brushRef="#br0" timeOffset="135294.94">31592 17253 333 0,'0'0'133'0,"0"0"-19"16,0 0-20-16,-9 42 3 0,9-42-9 0,0 0-18 15,0 0-2-15,7 19-3 0,-7-19-9 0,0 0 3 16,8 13-4-16,-8-13 9 0,0 0-6 0,17 9 9 0,-17-9 2 15,12 2 2-15,-12-2 12 0,0 0 4 16,20-4 0-16,-20 4-7 0,0 0 13 0,21-14-5 0,-11 2-1 16,-10 12-4-16,14-27 3 0,-9 13-4 0,0 0-3 15,-5 14-10-15,2-25 0 0,-2 25-1 16,-1-26 0-16,1 26 1 0,-5-20-7 0,5 20-3 16,-7-14-8-16,7 14-7 0,0 0-3 0,-14-15-3 0,14 15-6 15,0 0-9-15,-19-6-5 0,19 6-14 0,0 0-13 16,-21 0-10-16,21 0-11 0,0 0-9 0,0 0-22 15,0 0-9-15,0 0-15 0,-31 10-12 0,31-10-17 16,0 0-13-16,0 0 1 0,-8 10-14 0,8-10-10 16,0 0-5-16,0 0-108 15,0 0-311-15,0 0 89 0</inkml:trace>
  <inkml:trace contextRef="#ctx0" brushRef="#br0" timeOffset="135523.07">31787 17212 287 0,'0'0'103'0,"-1"25"-11"0,1-25-4 0,0 0 11 16,0 0-5-16,-7 22 0 0,7-22-1 15,0 0-3-15,-9 15 9 0,9-15 0 0,-7 7 8 0,7-7-3 16,0 0 0-16,0 0-3 0,0 0-8 16,0 0-2-16,0 0-5 0,0 0-7 0,0 0-5 0,0 0-8 15,0 0-11-15,0 0 1 0,0 0-9 0,-10-42-4 16,10 42-4-16,0 0-10 0,12-23-8 0,-12 23-16 15,15-18-18-15,-7 8-12 0,-8 10-21 0,26-12-17 16,-16 9-19-16,-10 3-11 0,23-4-19 0,-23 4-21 16,30 1-113-16,-30-1-292 0,28 0 85 0</inkml:trace>
  <inkml:trace contextRef="#ctx0" brushRef="#br0" timeOffset="136215.1">32099 17216 424 0,'0'0'211'0,"0"0"-22"0,0 0-19 0,0 0-22 0,0 0-11 16,0 0-16-16,0 0-17 0,0 0-10 0,-56-21-10 15,56 21-6-15,0 0-10 0,-30 21-10 0,30-21-8 0,-14 13-5 16,14-13-6-16,-10 13-7 0,10-13-14 16,-10 13-4-16,10-13-8 0,0 0-2 0,-6 17-1 15,6-17-6-15,0 0-1 0,0 0-6 0,0 0 7 0,0 0-5 16,0 0 2-16,0 0-2 0,0 0 2 0,0 0-2 15,0 0 4-15,0 0 2 0,0 0 5 0,0 0 4 16,55-30 4-16,-41 7 2 0,0 3 2 0,-1-6 3 16,-1 1 1-16,-1-1 3 0,-2 5 8 0,-2 2 7 0,0 4 10 15,-3 2 6-15,0 1 2 0,0 2 2 0,-4 10-4 16,4-14-3-16,-4 14-10 0,4-11-2 0,-4 11-7 16,0 0-2-16,0 0-3 0,0 0-4 15,0 0 1-15,0 0-3 0,0 0-6 16,-33 31 3-16,23-15-4 0,3 1-4 15,1-1-6-15,-2-1-5 0,4 2-5 0,-4 10-5 0,3-10-2 0,4 1-7 0,-1-4-4 16,2 0 0-16,0-14-6 0,1 22 3 0,-1-22 2 0,5 13-3 16,-5-13 7-16,6 9 1 0,-6-9 0 0,8 3 4 15,-8-3 7-15,0 0-1 0,0 0 2 16,25-8 3-16,-25 8 6 0,15-12 5 0,-4 0 6 0,0 0 1 16,0-2 4-16,0 2 13 15,-2-1 0-15,0 1 7 0,-2 2 0 0,-2 1-7 0,1 3-4 16,-6 6-1-16,8-12-6 0,-8 12-2 0,0 0-2 0,0 0 3 15,0 0-3-15,0 0 2 0,0 0-2 0,0 0-5 16,4 31-3-16,-5-19 2 0,1 2-3 0,0 2-3 16,1-1-5-16,1 1-5 0,0 0-5 15,1-2-12-15,-1-2-7 0,1-1-8 0,-3-11-6 16,7 17-14-16,-4-10-5 0,-3-7-13 0,9 12-3 0,-9-12-13 0,10 5 6 16,-10-5 3-16,10 3-4 0,-10-3 10 0,0 0-1 15,0 0 11-15,20-11-3 0,-20 11 8 0,11-13 15 16,-3-1 2-16,-2 0-2 0,1-2 16 0,-1 0-1 15,-3-1 6-15,2 2-1 0,-1 3 14 16,-2 1 2-16,-2 11 7 0,2-19 3 0,-2 19 5 16,3-16-14-16,-3 16-1 0,1-10 20 0,-1 10-14 0,0 0 1 15,0 0 1-15,0 0 3 0,0 0-2 0,-12-9-6 16,12 9-1-16,0 0-11 0,0 0 5 0,0 0-9 16,0 0-10-16,0 0-8 0,0 0-7 0,0 0-1 15,0 0-2-15,0 0-12 0,0 0-48 0,0 0-135 16,0 0 44-16</inkml:trace>
  <inkml:trace contextRef="#ctx0" brushRef="#br0" timeOffset="136534.19">32411 17142 263 0,'-1'7'176'0,"1"-7"-34"0,0 0-12 16,-10 24-13-16,7-16-13 0,-3 6-9 0,0-1-3 15,0-4-14-15,1-1-5 0,5-8-11 0,-6 13 2 16,6-13 3-16,-6 11 12 0,6-11 7 0,0 0 5 16,-5 10-7-16,5-10-8 0,0 0-10 0,0 0-4 15,0 0-5-15,0 0-5 0,0 0-2 0,0 0 1 0,0 0-9 16,0 0-3-16,25-25-4 0,-16 18-7 0,2-3 0 16,0 0-7-16,2 0-1 0,-2 4-1 15,-1-1-5-15,-2 2-4 0,-8 5-8 0,16-6-8 16,-16 6-6-16,16-2-12 0,-16 2-8 0,13 1-11 0,-13-1-21 15,16 4-15-15,-16-4-28 0,14 8-21 0,-8-4-22 16,-6-4-90-16,12 9-284 0,-12-9 81 16</inkml:trace>
  <inkml:trace contextRef="#ctx0" brushRef="#br0" timeOffset="136872.6">32733 17217 253 0,'-1'-3'252'0,"1"3"-32"0,0 0-31 16,0 0-20-16,0 0-15 0,0 0-24 0,-25-2-15 16,25 2-15-16,0 0-4 0,-18 11-15 0,18-11-21 0,-10 11-11 15,5-5-12-15,5-6-17 0,-10 13-9 16,5-5-14-16,5-8-6 0,-6 12-9 0,6-12-4 16,-5 11 0-16,5-11 7 0,0 0-2 0,0 0-5 15,-2 11-1-15,2-11 4 0,0 0 5 0,0 0 7 16,0 0-6-16,0 0 4 0,0 0 10 0,0 0 0 15,0 0 7-15,26-38 2 0,-18 22 7 0,-2-1 7 0,4-8 6 16,-3-1-1-16,1 6 10 0,-1 4 13 0,-2 1 0 0,1 1 2 16,-4 2-4-16,1 3-5 0,-3 9-6 15,5-15-5-15,-5 15-3 0,4-10-4 0,-4 10-9 16,0 0 4-16,0 0-6 0,0 0-2 0,0 0-4 16,0 0-3-16,0 0-9 0,0 0-3 15,0 0-6-15,0 0-9 0,0 0-5 0,0 0-9 0,0 0-17 16,-8 42-6-16,8-42-13 0,0 17-20 0,0-17-17 0,-1 19-4 15,1-19-18-15,1 15-84 0,-1-15-252 0,2 16 75 16</inkml:trace>
  <inkml:trace contextRef="#ctx0" brushRef="#br0" timeOffset="137317.07">32908 16913 353 0,'3'-22'178'0,"0"3"-7"0,1 2 1 0,-1 2-2 0,-1 0 6 0,0 3 4 0,-2 12 2 15,1-19-12-15,-1 19-20 0,2-13-18 16,-2 13-20-16,0 0-4 0,0 0-16 0,0 0-2 16,0 0-14-16,-17 0-6 0,17 0-10 0,-19 27-5 0,5-3-6 0,1 2-6 15,1 3-11-15,1 0-5 0,0 2-12 0,4 2-11 16,1 0-11-16,-2 0-6 0,2-5-17 0,3 1-14 0,1-8-9 16,1-2-8-16,1-3-4 0,1-5-4 15,1-1 1-15,-2-10 3 0,6 14 16 0,-6-14 0 16,10 6 9-16,-10-6 9 0,0 0 15 0,0 0 16 0,20-7 3 15,-20 7 10-15,16-20 12 0,-9 7 15 16,1 1 11-16,-1 0 0 0,0 0 5 0,-2 3 2 0,0 0 2 16,-5 9-2-16,7-14-8 0,-7 14-10 0,5-8-4 15,-5 8-5-15,0 0-7 0,0 0-1 0,0 0 0 16,0 0-7-16,0 0-10 0,0 0-9 0,0 0-4 16,15 23-11-16,-10-8-10 15,1 0-11-15,0-1-12 16,1 1-9-16,3-1-2 0,-2 0-1 0,2-3 12 15,-2 1 2-15,-1-4 7 0,-1-1 10 0,-6-7 16 0,9 7 12 0,-9-7 12 0,0 0 5 0,0 0 12 0,0 0 3 16,0 0-1-16,0 0 4 0,-11-44-1 0,-7 21-1 16,-1 0-4-16,0 2-7 0,-1-1-11 0,-2 2-19 15,3 5-28-15,-2-2-25 0,4 3-23 0,3 5-26 16,3 2-43-16,-2-2-122 0,6 5-334 0,7 4 93 16</inkml:trace>
  <inkml:trace contextRef="#ctx0" brushRef="#br0" timeOffset="144597.73">23898 15430 214 0,'0'0'81'0,"0"0"-7"0,0 0-10 0,0 0-4 15,0 0 2-15,0 0-12 0,0 0 8 0,0 0-18 0,0 0 4 16,0 0-11-16,0 0 4 0,0 0 1 16,0 0 3-16,24 15-18 0,-24-15 0 0,18-1 9 15,-3 0-17-15,-15 1 16 0,30-7 4 0,-15 1-4 0,3 2-1 16,-1-1 5-16,12-4-5 0,-8 4 0 15,-2-1 3-15,-2 2-3 0,4 0-2 0,-4-3 0 0,1 4-2 16,12-4-3-16,-8 3 1 0,-4 0-3 0,0 2-1 16,-5 1-4-16,3-1-5 0,-1 2 6 0,-15 0-1 15,27 0-9-15,-17 2 11 0,-10-2-12 0,18 2 1 16,-8-1 2-16,-10-1-3 0,19 3 1 0,-10-3 2 16,7 2 1-16,0-3 3 0,1 1-5 0,-1 0 1 15,2-2 3-15,0-1-4 0,1-1 1 0,-1-1 3 16,12-2-2-16,-2-3-4 0,-5-1 5 0,4-1-4 0,-1-1-2 15,0-2-5-15,2-3 6 0,-3 3-3 0,1-1 6 16,-2 2-2-16,-6 0-3 0,1 1 2 0,-4 4-5 16,0 0-5-16,-2 0 7 0,1-2 7 0,0 1-10 15,-2 2 7-15,-1 0-6 0,-3 2 2 0,-1-1 0 0,-7 7-3 16,14-7-3-16,-9 2 4 16,-5 5-8-16,0 0 9 0,13-6-2 15,-13 6-2-15,0 0-14 0,0 0 6 0,18 2 13 0,-18-2 1 16,13 5-1-16,-13-5 1 0,15 10-1 0,-7-5 3 0,-1 1-2 15,1-1-3-15,6 5-9 0,-1-1 16 0,1 0-6 0,1-2 0 16,-1-1 0-16,-2-2-1 0,6 2 1 16,-1-1 1-16,2-2-5 0,0-2 6 15,-3 0-4-15,5-1 3 0,-4-2 0 0,13-2-5 0,1-4 4 16,-6 3-3-16,-4-3 7 0,-2 2-3 0,-1 1-2 0,11-5 0 16,-6 1 6-16,-6 3-7 0,-2 0 3 0,0-2 5 15,1 3-1-15,-5 0 9 0,-3 0-2 0,-8 5 4 0,13-8-5 16,-13 8-7-16,12-5-1 0,-12 5 5 0,10-3 2 15,-10 3-10-15,0 0 3 0,20 0-1 0,-20 0 3 16,13 4-4-16,-13-4 0 0,16 8 0 0,-7-3-1 16,-2 0-1-16,-7-5 4 0,22 14-1 0,-5-7 3 15,-2 2-2-15,3-1-2 0,-1-2 6 16,2 0-6-16,1 0 0 0,0-1 0 0,11 3-3 0,-8-6 0 16,-2 1 2-16,0-2-3 0,-3-1 0 0,1-1 2 15,0-2-2-15,0 1-4 0,-1-4 5 0,0 0 6 16,2-1-5-16,-5 1 0 0,4-1 4 0,-4-1-3 15,3 2-2-15,-5-2 2 0,4 2-2 0,-4-2 0 0,-1 2 3 16,-2 1-1-16,-10 5 1 0,19-6-15 0,-19 6 15 16,15-3-8-16,-15 3 4 0,13-4-2 0,-13 4 2 15,16 1 1-15,-16-1-1 0,15 4 3 0,-15-4-4 16,25 12-3-16,-11-6 4 16,-3 0 1-16,0 0 6 0,3 1-11 0,-1 2 4 15,3-3 3-15,-2 1-4 0,2-2 4 0,-1-1-2 0,3 2 4 0,-5-4 1 16,6 1-5-16,-4-2 6 0,3 0-5 0,3-1 0 0,-2-1 1 15,0-1 3-15,-2-2-5 0,0 0 4 0,1 0-2 16,-3-2-8-16,3 1 10 0,-5 1 1 16,-2 0-4-16,-1-1 1 0,-10 5 0 0,15-5 0 15,-15 5 3-15,14-5 4 0,-14 5-7 0,11-5-1 16,-11 5 1-16,0 0-2 0,11-5 1 0,-11 5-2 0,0 0-6 0,12-3 8 16,-12 3-4-16,0 0 1 15,0 0 1-15,0 0-1 0,0 0-1 0,17 8 1 16,-17-8 2-16,6 8-4 0,-6-8 3 0,11 11-1 0,-7-7 2 0,-4-4 0 15,13 10 1-15,-6-6-3 0,-7-4 0 0,16 7 0 16,-8-3 5-16,-8-4 0 0,29 5-7 0,-10-5 2 16,-1-1-2-16,0-1 7 0,0-1 0 0,0-1-5 15,2 0 3-15,9-5 0 0,-4 2-1 0,-7-1-1 16,-2 3 5-16,-1 0-1 0,-1-2 0 0,-1 1 3 16,-1 1-3-16,-1 0 4 0,-11 5-6 0,18-5 6 0,-11 3-8 15,-7 2-1-15,11-6-4 0,-11 6 10 16,13-2-4-16,-13 2-1 0,0 0-1 0,20 0 4 0,-20 0-2 15,14 4 2-15,-7-2-7 0,1 2 11 0,-1 0-3 16,-7-4-1-16,14 9-4 0,1-3 5 0,-3 1-6 16,1 0 3-16,-1-2 2 0,-1 0-3 15,4 0 3-15,-1-1 0 0,1-1 0 16,3-2 3-16,-2 1-8 0,2-2 6 16,1-1 1-16,-2-1-2 0,1 0-2 0,-2-2 0 0,0 2-1 0,-1-2 2 0,1 0-1 15,1 0 0-15,-2 0 2 0,-3 0 3 0,0 0-8 16,-1 0 10-16,-11 4-5 0,15-7-1 0,-7 4-3 15,-8 3 4-15,11-5 0 0,-11 5-1 0,11-4 4 0,-11 4-3 16,0 0-4-16,12-5 3 0,-12 5-4 0,0 0 7 16,11-3-11-16,-11 3 4 0,0 0 4 0,20 0-1 15,-20 0-2-15,16 3 1 0,-16-3 1 0,16 3 0 16,-5-1-4-16,4 2 3 0,1 1 5 0,-2-4-2 16,4 2-3-16,-2-1 3 15,-3 0 0-15,0-1 2 0,3-1-1 0,3-1-3 0,-2-1 3 0,1-3 3 16,1 4-5-16,-2-4 1 0,-1 0 1 0,-1-3-1 15,2 4 0-15,0-5-1 0,-1 4-1 0,1-3 3 16,0 0 2-16,-3 0-2 0,1 3-7 0,-2-2 6 0,-2 2 0 16,-1 0-1-16,-2 0 3 0,-8 5-1 15,17-6-9-15,-17 6 5 0,14-4-5 0,-14 4 5 0,14 0 2 0,-14 0-4 16,0 0 4-16,16 4-7 0,-16-4 5 16,14 5-1-16,-14-5 3 0,13 9-5 0,-7-5 1 15,-6-4 4-15,12 9-1 0,-12-9 2 0,12 8-3 16,-6-4 6-16,-6-4-5 0,14 6 3 0,-5-4 2 15,-9-2-2-15,27 7-3 0,-11-4 5 0,1-3 0 0,2 1-7 16,-2-1 7-16,-1 0-5 0,2-3-1 16,0 1 7-16,1-1-1 0,0 0-1 0,2-1-2 15,-3 1-2-15,0-1 0 0,-1-1-3 0,1 4 4 0,-2-3 3 16,-2 0-7-16,-2 1 6 0,-12 3-5 0,19-3 0 16,-9 2-3-16,-10 1 2 0,16-1 5 0,-16 1-2 15,16 0 0-15,-16 0 0 16,16 2-4-16,-16-2-1 0,13 3 5 0,-8-1-4 0,-5-2-1 0,13 2 5 0,-13-2 5 15,10 4-8-15,-10-4-1 0,0 0 9 16,13 2-3-16,-13-2 2 0,9 1-3 0,-9-1 3 0,13 1 0 16,-13-1-4-16,0 0 3 0,25-3-3 0,-15 1 1 15,7-2-2-15,-1 0 4 0,-1 1-3 16,0-2-1-16,-1 0 4 0,1 1-3 16,0-3 1-16,1 2-3 0,-3 1 1 0,-2-1 1 0,4-1 3 0,-1 1-7 15,0 0 7-15,-5 1-2 0,2 1 0 0,-11 3-5 16,19-4 6-16,-11 1-5 0,-8 3-2 0,21-2 5 15,-21 2 3-15,17-2 0 0,-17 2-5 0,20 0-2 0,-20 0-1 16,18 2 6-16,-8-1 3 0,-10-1-8 0,17 1 8 16,-17-1-2-16,14 3-4 0,-14-3-1 0,20 1 4 15,-20-1-4-15,25 3-1 0,-12-3 7 16,-1 0 0 0,-12 0 3-16,20-3-2 0,-20 3-5 0,19-1 2 0,-8-1-2 0,4 0 1 0,2 0-1 15,-6-1 4-15,-11 3-5 0,22-2 3 0,-12 0-1 0,-10 2-4 16,20-1 3-16,-4 1 0 0,-2 1 3 0,-14-1-1 0,21 2-5 15,-12 0 5-15,-9-2-11 0,19 5 13 0,-9-3-2 16,-10-2-1-16,19 6 1 0,-10-4-3 0,-9-2-3 16,17 6 4-16,-9-2 5 15,-8-4-2-15,20 4-1 0,-12-2 0 0,2 0-3 0,-10-2 2 16,19 3 6-16,-10-1-2 0,0-1-6 0,0 1 7 0,-9-2-5 16,18 2 1-16,-10-2 2 0,-8 0-3 0,18 1 3 15,-9 0-5-15,-9-1 5 0,17 0-1 0,-8 2-2 16,-9-2 0-16,16 0 0 0,-16 0 0 0,16 0-2 15,-16 0 3-15,15 2 2 0,-6 1-7 0,-9-3 3 0,15 1-2 16,-6 2 0-16,-9-3 5 0,15 5-4 0,-7 0 2 16,0-3-3-16,-1 2-2 0,1 0 1 0,-1 1 3 15,2 0 1-15,0 0 0 0,-3 0 1 0,-6-5 3 16,13 7-3-16,-5-3-5 0,0 0 7 0,-2 1 0 16,2-1-3-16,-8-4 0 0,16 5-7 0,-7-2 14 15,-1-1-4-15,-8-2-1 0,19 2 1 0,-10-2-4 16,2 2 1-16,4-2-2 15,-1 0 4-15,-3 0 0 0,-11 0-6 16,19-2 11-16,-19 2-4 0,15-2 2 0,-15 2-4 0,14 0-1 0,-14 0 5 0,14-1-2 0,-14 1-1 16,0 0 3-16,19-2 0 0,-19 2-2 15,0 0-6-15,13-2 5 0,-13 2-1 0,0 0-4 0,0 0 7 16,18 2-3-16,-18-2 2 0,12 3-5 0,-12-3 1 16,13 4 1-16,-13-4 2 0,11 4-3 15,-11-4 3-15,13 5-2 0,-13-5 0 0,13 6 3 0,-6-1-5 16,-1-1 4-16,-6-4-3 0,12 8-1 0,-5-3 0 15,-7-5 6-15,11 10-9 0,-5-5 11 0,-6-5-6 0,14 10 0 16,-8-4 0-16,-6-6-2 0,12 8 3 0,-7-3 3 16,-5-5-3-16,11 9-1 0,-11-9 3 15,13 7 2-15,-5-3 1 0,-8-4 2 16,18 4 6-16,-10-2 5 0,-8-2 1 0,20 3 3 0,-4-3-4 16,0 2 9-16,-3-2-4 0,-13 0 4 0,30-2-6 0,-16 0 1 15,-2 1-5-15,-12 1-2 0,27-2-4 0,-14 0-5 16,5 0 0-16,-1-1 2 0,-1 0 4 0,-2 3-8 0,-14 0-1 15,23-2 6-15,-12 1-5 0,-11 1 0 16,19-2-1-16,-19 2 3 0,16-3-4 0,-16 3 3 0,18-1 1 16,-18 1-4-16,16-3-3 0,-16 3 1 15,14 0-3-15,-14 0 6 0,16 0-9 0,-16 0 5 16,16-1 0-16,-16 1 1 0,18 1-1 0,-18-1 3 16,27 3-2-16,-11-2-5 0,2 1 3 0,0-1-1 0,-2-1 2 15,2 0-3-15,-2 0-14 0,1 0-5 0,1 0 8 16,-1-1-1-16,-2 1 2 0,2 0 3 0,-1-2 1 0,-1 2 2 15,-3-3-2-15,-12 3 1 0,20-3 3 0,-10 2-3 16,-10 1 3-16,21-2-1 0,-11 0 5 16,-10 2-3-16,26-3 3 0,-13 0-2 15,-2 2 1-15,-11 1 4 0,27-6-2 0,-15 5 0 0,-1-2-2 0,-11 3-1 16,20-2 0-16,-20 2 1 0,17-2 1 0,-17 2-4 16,16-1 1-16,-16 1 1 0,16-1-1 0,-16 1 5 0,15 0-4 15,-15 0 1-15,0 0-2 0,21 1 0 16,-15 0 1-16,-6-1-1 0,9 3 3 0,-9-3-1 0,11 3-3 15,-11-3 7-15,9 3-3 0,-9-3-1 0,15 5 3 16,-15-5 1-16,16 3-1 16,-16-3 1-16,19 3 2 0,-9-2-1 15,-10-1-1-15,27 0 0 0,-11 0-1 0,2-3 0 0,1 3 1 0,-2-3-2 16,1 1 0-16,-1 0 0 0,0-1 2 0,-2 2-4 0,-1-2 4 16,-2 1 0-16,5 2-2 0,-4-2 1 0,4 2-2 15,-4-1 0-15,-13 1-2 0,30-1 3 0,-13 1-2 16,-1 1 3-16,1 0-3 0,-2 1 2 0,-1-2-2 15,-14 0 2-15,21 2-1 0,-21-2-3 16,16 3 0-16,-16-3 3 0,12 3 1 16,-12-3-1-16,12 4-1 0,-12-4 0 0,13 7-1 0,-13-7-3 0,10 5 3 0,-10-5-3 15,8 5 3-15,-8-5-2 0,0 0 1 0,12 6 2 16,-12-6-2-16,9 4 5 0,-9-4-3 0,12 5 4 16,-12-5-2-16,15 3 1 0,-15-3 0 0,19 1 0 0,-3-1 0 15,-2-1 2-15,1 0-2 0,1-1-2 0,-3-1 2 16,-13 3-1-16,26-5 4 0,-12 2-2 15,-3 0 0-15,4-2-5 0,-2 1 2 0,-2 1 2 0,-11 3-1 16,16-6 3-16,-16 6-3 0,12-7 2 16,-12 7-3-16,12-4-1 0,-12 4 2 0,11-4 1 0,-11 4-2 15,0 0-2-15,12-1-2 0,-12 1 5 16,0 0-6-16,0 0 5 0,0 0-4 0,14 6 1 0,-14-6 4 16,0 0-4-16,0 0-1 0,11 6 0 0,-11-6-3 15,0 0 4-15,0 0 2 0,7 5 5 0,-7-5-3 16,0 0-1-16,0 0 4 0,0 0-3 0,14 5 0 15,-14-5 3-15,14 0 0 0,-14 0 0 0,0 0-3 16,24-6 2-16,-14 4 2 0,-10 2 3 0,19-5 0 0,-3 2 1 16,-3-2 2-16,1 0-3 0,3-3 4 0,-3 2 4 15,4 0-2-15,-1 0 6 0,0 1 2 0,-2-1 5 16,0 1-2-16,0-2-3 0,-4 2-3 16,3 0-2-16,-2-1 2 0,-3 2-4 0,-9 4-1 0,19-7-3 15,-12 6-2-15,-7 1-1 0,16-3 0 16,-16 3-2-16,19-2 0 0,-19 2 0 0,20 2-3 0,-20-2-2 0,25 4 0 15,-11 0-1-15,-3-1 1 0,1 0-4 0,-2 0 0 16,-10-3 0-16,20 4 1 0,-11-2-1 16,-9-2-4-16,17 4 3 0,-17-4 0 0,16 4 0 0,-16-4 0 15,14 4 4-15,-14-4-1 0,15 1-4 0,-15-1 1 16,14 3 6-16,-14-3-4 0,0 0 1 0,16 1 1 16,-16-1 0-16,13 1 1 0,-13-1-2 0,0 0 0 15,18 0-1-15,-18 0 4 0,0 0 1 0,14 0-4 16,-14 0 2-16,0 0-1 0,0 0 0 0,0 0 0 15,16-2 1-15,-16 2-2 0,0 0 2 0,0 0-3 16,0 0 2-16,0 0-4 0,0 0 2 0,14-1-1 0,-14 1 0 16,0 0-1-16,0 0 0 0,0 0 2 15,0 0 1-15,0 0 2 0,12 7 0 16,-12-7-1-16,6 10 0 0,-6-10 3 0,7 11-4 0,-5-3-1 0,-2-8-1 16,8 14 4-16,-6-6-1 0,-2-8-1 0,5 15 0 15,-3-6-4-15,-2-9 5 0,4 15 1 16,-4-15-5-16,1 17 4 0,0-8 5 15,1 6-1-15,-2-15 1 0,-2 28 0 0,1-14-2 0,1 0 1 0,0 1 1 0,-1 1-1 16,1-3-2-16,-2 3-3 0,2 1 0 0,-1-2-1 16,-1 0-3-16,1 2 7 0,0-2-6 0,-3 1-1 15,3-2 5-15,-1 2-1 0,2-2 2 0,-2 3 0 16,2-6 2-16,-3 3-5 0,2 1 0 0,0-3-3 16,1-12-10-16,0 22 16 0,-1-8-3 0,1 1 1 15,0-2 2-15,-1 2 0 0,1 0-1 0,1 1-8 16,-1 0 9-16,1-1-5 0,0 0 4 0,1 1 5 15,-1 2-7-15,1-2 3 0,1 0 2 0,1 0-2 16,-1-1 3-16,0 1 0 0,-1 1-4 0,3 1 2 0,-2-3-1 16,1 3 3-16,0 0-6 0,2-2 2 15,-1 2-1-15,-1 0 3 16,0-1-2-16,0 1-1 0,3-3 2 0,0 1-1 0,-2 0-1 0,0-1 0 0,0 0-1 16,0 1 5-16,0 0-2 0,1 0 1 15,1 1 0-15,-4-2-3 0,4 0 2 0,-4-1 0 0,2 0 0 16,3 0-3-16,-3-1 6 0,1 2-3 0,0-2-4 15,-1-2 0-15,-1-1 4 0,-1 0 2 0,2 4-5 0,0-1 7 16,0 1-8-16,1-2 1 0,-2 3 7 16,3-2-2-16,-1 0-6 0,-2 3 5 0,1 0 0 15,-1-2 1-15,0 1 0 0,3 1-3 0,-1-2 6 16,-2 1-16-16,2 0 16 0,0 0-2 0,-2 1-3 16,5 1 0-16,-3 0-2 0,3 8 2 0,-1-3-5 0,1 4 5 15,3-1 1-15,-4-5 0 0,-2-3-2 0,0-2 4 16,-1 2-1-16,-1-1-4 0,0 0-1 0,-2 1 3 0,0-1 0 15,-3 2-3-15,2-2 5 16,-4 0-3-16,3 0 0 0,-2 1 4 16,-2 2-3-16,2-2-2 0,-7 10 4 0,4-7-2 0,-1-2-2 0,0 8 5 15,-1-4-1-15,1-2 2 0,3-4-4 0,-3 11-1 16,2-5 1-16,-1-3 1 0,1 0-1 0,0-2-3 16,-1 11 5-16,-3-1 1 0,3-7 0 0,-1-2-2 15,3-1-2-15,-2 0 2 0,0 0 0 0,-3-1-3 0,0 0 3 16,0 0-1-16,-1-1-4 0,1 2 4 0,-1 0-2 15,1-1 0-15,1 1 3 16,-6 7-3-16,3 2 4 0,2-5-5 0,1-1 0 0,1-4 0 16,2 2 2-16,0 0-3 0,0 0 5 15,1-2-3-15,0 0 0 0,1 1 3 0,0-1 1 0,0 1 0 0,1-2-4 16,1 0 2-16,-1 1 2 0,0-2-4 0,0 0 5 16,0 0-6-16,2 2 1 0,1-5 2 0,-2 4-1 15,0-15 1-15,0 23 3 0,0-13 0 0,0-10-3 0,2 16 0 16,-2-16 1-16,3 17-1 0,-2-9 0 0,-1-8-2 15,2 15 0-15,-2-15 3 0,1 13-2 0,-1-13 4 16,0 14-2-16,0-14-5 0,-1 14 2 0,1-14 2 16,0 14 0-16,0-14 1 0,-3 15-3 15,3-15 3-15,-3 16-4 0,1-8 1 0,2-8 3 0,-3 18-6 0,1-5 7 16,0-1-5-16,-1-3 3 0,3-9 1 0,-6 18 1 16,2-9 1-16,4-9-3 0,-8 15-5 0,2-1 4 15,-4-2-2-15,2 0 6 0,0-1-4 0,0-2-1 16,-2 2-3-16,-2 1 5 0,3-3-2 0,1-2 1 15,-1-1 4-15,1-1 0 0,-5 4-3 0,2-2 4 16,1-1-7-16,1-3 3 0,-7 3-3 0,2 1 4 0,-2-3-3 16,2 0 1-16,-2-1 2 0,0-2-1 15,-3 2 3-15,3-3-5 16,-1 3 4-16,-1-3 2 0,-1 1-5 0,-1-2 0 0,2 0 3 16,-1 1-2-16,1-1 2 0,-2 2 1 0,0-3-2 0,2-1 1 15,-12 1 0-15,6 1-3 0,1-3-1 0,6 2 2 0,-3-1 2 16,0 1-1-16,1 2-4 0,-10-4 3 0,3 1 3 15,4 1-4-15,-9 2 2 0,1-3-1 16,-2 0-2-16,2-2 1 0,-1 0-4 16,-1 3 4-16,-3-3-2 0,1 3-1 0,0-2 1 0,-2-1 0 0,-1 0-5 15,3 2 3-15,-2 0 5 0,0-1-2 0,2-2 2 0,0 1-2 16,-2-1 1-16,-1 2 0 0,4-1-1 0,-4-4 2 16,2 2 0-16,-2-1 2 0,3 2-9 15,-1 0 11-15,0-3-5 0,1 1 3 0,0 0-1 16,1 0-2-16,4 0 0 0,4 4 3 0,-5-1 0 0,0-1-2 15,5 1-1-15,3 0-1 0,3 1 5 0,-1 1-5 16,0 1 4-16,-1 0 1 0,4-2-1 0,-2 2 2 16,2 1 2-16,-2 1 2 0,-1 0-5 15,2-3-2-15,-12 3 3 16,7-1 3-16,2-2-3 0,-10 3 0 0,7-2 1 0,-10 2 3 0,2 0 0 0,-1 2-4 16,11-2 0-16,0 3 2 0,2-2-3 0,3 1 1 15,-4 2 4-15,-9-2 0 0,0 2-4 0,0-1-1 16,0 3-4-16,1-2 3 0,3-1 2 0,-5 0-5 15,2 1 4-15,-3-1-1 0,1 1 1 0,1 0-3 0,0-4 0 16,0 2 1-16,-4-1-2 0,3 0 1 0,1-1 2 16,6 1-2-16,-6 0 3 0,4 0-4 0,4 0 3 15,2 0 3-15,1-1-7 0,-2 2 2 0,4-1 3 16,0-1-3-16,-2 1 0 16,1 0-2-16,-3 1 1 0,3-1-1 0,-1 0 1 0,-1 0 3 15,2 1-4-15,-2-2 2 0,-1 2-1 0,3 0 3 0,-1 0 1 0,0-2-4 16,-11 1 3-16,8 0-3 0,3-1 3 0,3-1-2 15,4 2 0-15,12-1 1 0,-31-1-3 0,15 1 3 16,1-3 0-16,0 3-3 0,15 0 6 0,-24-2-4 16,15 0 1-16,9 2-3 0,-28-2 2 0,12-1 2 15,0 1-2-15,0-1 0 0,3 3 6 0,13 0-4 16,-23-4 0-16,9 0-1 0,1-1-1 0,-4 1-1 16,1-1 1-16,0 0-1 0,-3-1 1 0,1 1-1 15,0-2 2-15,-9-4 0 0,3 3 2 0,5 0-2 16,0 0-1-16,-11-3-1 0,0 0 2 0,8 1-2 15,3 3 1-15,-11-6-2 0,-1 1 0 0,0 3 3 16,0 1-1-16,2-1 2 16,-3-1-3-16,2-1 2 0,-3 2 2 0,4 2-6 0,-3-2 3 0,8 3 0 0,-5-3-2 15,-1 2 4-15,7 0-4 0,3 2 3 0,-2 0-1 16,-7-3-1-16,-5 2 1 0,1-2-1 0,4 2-2 0,-5 1 4 16,2-1-1-16,-1 1-3 0,-2 0 2 15,1 2 3-15,-1-3 4 0,-1 4-4 0,2-2-2 16,-1 1 1-16,1 0-2 0,1 1-3 0,1 4 3 0,0-2 0 15,-4 0 1-15,2 0-2 0,-1 1 4 16,1-2-4-16,-4 0 1 16,0 0 2-16,-1-1-4 15,-1 2 4-15,2-3 0 0,-3 2 0 0,3-1-1 0,2-1-2 0,1 1 1 0,-2 1-1 16,4-3 2-16,2 2-1 0,-1-1 8 0,7-1-6 0,4 2 2 0,-1-2 0 16,5-1-2-16,-11-3-2 0,8 1 3 0,3-1-3 15,0 1 2-15,2-2-1 0,1 0 2 0,1-3 0 16,-1 0-1-16,3-1 6 0,2 0-5 0,-5-2-4 15,3 0-1-15,-2 0 2 0,2-9-1 0,0 5-1 0,-1 1 5 16,-1-5 1-16,2 2 2 0,1 2-4 0,4 3 0 16,1 0-1-16,-1-1 0 0,-2 1-1 0,4 0-4 15,4 16 8-15,-9-28-3 0,7 14 0 0,2 14 2 16,-4-26-3-16,4 26 1 0,0-30 0 0,0 30 4 16,0-27 3-16,0 27 0 0,6-22 2 0,-6 22 1 15,5-24-2-15,-1 9 0 0,3 0 0 0,-2 0 2 16,-5 15-1-16,9-26-4 0,-3 12-1 0,-2 0 1 0,-4 14-2 15,10-30 1-15,-8 16 4 0,3-2-3 0,-5 16-4 16,4-31-2-16,-2 4 3 16,-2 5-3-16,-2 2 1 0,2 20 2 0,-2-33-7 0,-2 18 6 15,1-1 0-15,3 16 0 0,-11-33-1 16,4 19-2-16,0-3 1 0,-9-6 1 0,5 5-1 0,0 4 2 0,-3-1 0 16,3 3-2-16,-11-9 1 0,7 3 0 0,1 3 0 15,1 2-3-15,-1 0 8 0,-6-7-7 0,-1 1-2 16,3 2 1-16,-2-5 3 0,0 2-1 0,2-2 1 15,-2-1-2-15,-1 2 3 0,6 3 0 0,-5-3-2 0,1-1-1 16,0 3 0-16,-4-2-2 0,3 0 4 0,2 7 2 16,4 1-3-16,1 2 0 0,-3 0 0 15,0 0-6-15,0 2 0 0,-10-5-2 16,6 2-1-16,3 3-8 0,2 2 10 0,-1-1-7 0,1 1-5 16,-4-2-1-16,2 4 1 0,-3-2-1 0,4 1 3 0,-4 1 2 15,1-3 0-15,0 2 1 0,-8-4-2 0,4 2 8 0,-6 0-5 16,-1-2 6-16,1-1-5 0,2 2 2 15,2 2 2-15,4-1-3 0,-7 0 4 0,2 2-3 0,5-1-3 16,3 2 11-16,-2-1-9 0,2 1 3 0,0-1-3 16,-3 0-5-16,-8 1 4 15,5-1 3-15,4 2 2 0,-1 0 0 0,4 1 0 0,-15-3-2 16,1-2 2-16,2 2 3 0,6 5 2 16,1-3-5-16,2 2 5 0,-12 1-4 0,6-1 3 0,-6-2 1 15,7 4 4-15,-6-1-8 0,-1 0 9 0,-1 3-2 0,3 0-6 16,-2 1 6-16,3-3-1 15,3 0-7-15,5 2 7 0,21-2-1 16,-36 2 0-16,17-1-2 0,0 0-2 0,19-1 4 0,-40 2 1 0,19-1-7 16,-8 0 4-16,6 0-1 0,0-1 3 0,23 0-8 0,-38 2 5 0,19-2 3 15,19 0 0-15,-39-2 1 0,22 1 2 0,17 1-5 16,-36-1-1-16,15 1-1 16,21 0 6-16,-39-1 0 0,18 4 2 0,21-3-3 0,-34 0-1 0,16 0 0 15,18 0-3-15,-34 0 2 0,34 0 1 0,-31-1 3 16,15-1-1-16,16 2 1 0,-29-5 4 0,14 2 0 15,15 3-8-15,-28-6 9 0,13 1 2 0,-2 0-2 16,17 5 0-16,-27-13-3 0,16 9 4 0,11 4 2 0,-26-12-1 16,15 6-7-16,-3-3 5 15,14 9-6-15,-20-13 5 0,5 6-3 0,15 7 3 0,-25-14-5 0,16 7 3 16,9 7 3-16,-17-13-1 0,4 3-1 0,2 1 3 16,-1-4 1-16,2 1 3 0,0 1-5 15,10 11 2-15,-14-24 6 0,5 10-4 0,1 0 3 0,-1-1-1 16,1-1-2-16,1-1-2 0,1 1 3 15,-5-11 8-15,4 9 1 0,0 1 0 0,2 0 0 16,0 0-2-16,-2 2 0 0,7 15-2 0,-8-33-1 0,6 16-2 16,-6 1-2-16,4-1-1 0,4 17-2 0,-11-30 2 0,6 16-8 15,5 14 0-15,-5-21-6 0,5 21-5 0,-4-18-8 16,4 18-6-16,-4-16-12 0,4 16-10 0,0 0-25 16,-2-19-15-16,2 19-21 0,0 0-20 0,0 0-17 15,-2-22-88-15,2 22-275 0,0 0 80 16</inkml:trace>
  <inkml:trace contextRef="#ctx0" brushRef="#br0" timeOffset="156902.51">32772 15750 350 0,'23'-10'166'0,"7"-1"-15"15,-4-2-17-15,3-2-6 0,-1 1-12 0,3 0-15 16,2 0-7-16,-4-2-9 0,5 0-11 0,1 2-6 0,-2 2-9 15,1 0-6-15,-2-1-15 0,0 3-19 16,-3 2-8-16,-5 1-33 0,-4 4-30 0,-2-1-21 16,0 1-35-16,-4 2-69 0,-3 1-209 0,-11 0 62 15</inkml:trace>
  <inkml:trace contextRef="#ctx0" brushRef="#br0" timeOffset="157520.73">32154 16697 424 0,'0'0'206'0,"0"0"-20"15,0 0-15-15,31-22-16 0,-15 14-14 0,2-1-14 16,12-7-11-16,-3 2-10 0,4-3-18 0,-1-1-2 15,3 0-22-15,0 1-20 0,1-2-27 0,2 0-33 16,2 2-36-16,-3 0-41 0,-2-2-139 0,-1 0-274 16,-2 3 80-16</inkml:trace>
  <inkml:trace contextRef="#ctx0" brushRef="#br0" timeOffset="158334.44">33065 17167 228 0,'-2'-3'320'0,"2"3"-39"0,0 0-27 0,-6-10-14 16,6 10-21-16,0 0-27 0,0 0-17 0,5-23-15 15,0 9-25-15,8-9-14 0,7 1-12 0,1-1-13 16,4 0-11-16,2 1-24 0,4 0-24 0,2-2-28 16,19-10-49-16,-12 9-39 0,-4 3-49 0,19-7-58 15,-15 3-119-15,-3 5-364 0,-1 0 103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4:46.470"/>
    </inkml:context>
    <inkml:brush xml:id="br0">
      <inkml:brushProperty name="width" value="0.05292" units="cm"/>
      <inkml:brushProperty name="height" value="0.05292" units="cm"/>
      <inkml:brushProperty name="color" value="#FF0000"/>
    </inkml:brush>
  </inkml:definitions>
  <inkml:trace contextRef="#ctx0" brushRef="#br0">7221 16173 243 0,'0'0'74'0,"0"0"-15"0,7 6-3 0,-7-6-8 16,0 0-7-16,0 0-13 0,0 0-11 0,0 0-14 16,0 0-6-16,0 0-8 0,0 0-5 0,0 0-7 0,9 3-26 15,-9-3-57-15,0 0 22 0</inkml:trace>
  <inkml:trace contextRef="#ctx0" brushRef="#br0" timeOffset="245.78">7413 16113 209 0,'0'0'10'0,"0"0"-13"15,0 0-2-15</inkml:trace>
  <inkml:trace contextRef="#ctx0" brushRef="#br0" timeOffset="13919.74">29418 6692 359 0,'-7'4'339'0,"7"-4"-41"16,0 0-30-16,0 0-20 0,-6 4-22 0,6-4-22 16,0 0-18-16,0 0-26 0,0 0-13 0,0 0-17 15,0 0-12-15,-5 4-13 0,5-4-9 0,0 0-11 16,0 0-10-16,0 0-10 0,0 0-2 15,0 0-8-15,0 0-1 0,0 0-10 0,0 0-3 16,0 0-10-16,0 0-1 0,0 0 1 0,0 0-4 0,0 0 0 0,0 0-7 16,26-9 1-16,-19 9-9 0,1-3 7 15,-8 3-4-15,14 0-1 0,-7-1-3 0,-7 1 0 16,15-2 0-16,-7 0-5 0,-8 2 2 0,13-2-1 0,-13 2 4 16,13-1-4-16,-4 1-1 0,-1 0-1 0,-8 0-3 15,16 0 2-15,-16 0-4 0,13-2 3 0,-6 4-4 16,-7-2 5-16,15 1-8 0,-8 0 7 15,-7-1-1-15,13 1-1 0,-6 1 1 16,-7-2-4-16,16 1 7 0,-9 0-7 0,-1 0 4 0,-6-1 1 0,16 1-5 16,-8 1-5-16,-1-1-5 0,-7-1-5 0,16 3-10 0,-9-3-9 15,-7 0-9-15,0 0-17 0,18 1-7 0,-18-1-16 16,0 0-13-16,0 0-13 0,14 0-21 0,-14 0-14 0,0 0-20 16,0 0-23-16,0 0-148 0,0 0-403 15,0 0 112-15</inkml:trace>
  <inkml:trace contextRef="#ctx0" brushRef="#br0" timeOffset="14297.69">29490 6825 426 0,'0'0'223'0,"-9"3"-28"0,9-3-14 0,0 0-16 16,0 0-19-16,-10 3-13 0,10-3-14 0,0 0-14 0,0 0-13 15,0 0-10-15,0 0-11 0,0 0-8 16,0 0-9-16,0 0-5 0,0 0-7 0,0 0-2 0,0 0-11 16,0 0-7-16,0 0-2 0,0 0 3 0,0 0-5 15,0 0-5-15,0 0-1 0,0 0 0 16,0 0-2-16,0 0 0 0,0 0-3 0,32-6 1 16,-32 6 0-16,12 0-4 0,-12 0 0 0,15 2 4 15,-15-2-4-15,14 1-1 0,-14-1 2 0,15 1 4 0,-8 0 1 16,-7-1 0-16,16 3 1 0,-8-1-3 0,-8-2 1 0,16 3 2 15,-8-2-5-15,-8-1 0 0,16 4-2 0,-10-3 4 16,-6-1 0-16,16 2-5 0,-16-2-1 0,17 1 1 16,-8-1-5-16,-9 0-4 0,18 0-6 15,-18 0-9-15,17-2-9 0,-8 1-8 0,-9 1-16 0,15-4-14 16,-7 3-21-16,-8 1-22 0,14-3-18 0,-5 1-21 16,-9 2-86-16,12-5-280 0,-12 5 80 15</inkml:trace>
  <inkml:trace contextRef="#ctx0" brushRef="#br0" timeOffset="14859.37">30052 6725 436 0,'-7'10'229'0,"-1"0"-24"16,2-3-13-16,-1 0-9 0,1-1-12 0,-1 2-19 16,2-2-9-16,0 0-14 0,5-6-11 0,-11 9-12 15,7-3-10-15,2 0-9 0,2-6-8 0,0 0-8 0,-9 9-5 16,7-7-7-16,2-2-4 0,0 0-7 16,-5 5-4-16,5-5-5 0,0 0-4 15,0 0-6-15,0 0 1 0,0 0-3 0,0 0 1 0,0 0-1 0,0 0 9 16,0 0-3-16,4-30 5 0,-2 22-7 15,2-8 11-15,2 1-5 0,-1 0-2 0,-1 1 1 0,0-2-4 16,0 3-8-16,2-3 2 0,-2 2-2 0,2 0-1 16,-2 3-6-16,-1 0 1 0,0 2-6 0,1 1 0 0,-4 8-3 15,5-15 5-15,-3 8-7 0,-2 7 0 0,7-10-4 16,-7 10 5-16,5-6-2 0,-5 6-1 0,0 0-8 16,13 0-1-16,-13 0-4 0,12 8 8 0,-12-8-5 15,11 8 3-15,-4-2 0 0,5 6-4 0,-2-2 3 16,-1 3-2-16,-2-4-1 0,2 4 4 15,-1-1 2-15,-1-2-3 0,-1-3 1 16,0 2 0-16,0-2 2 0,-2 0 2 0,-4-7 4 16,7 13 8-16,-4-9 10 0,-3-4 13 0,6 11 9 0,-6-11 14 0,2 7 12 15,-2-7 1-15,0 0-4 0,0 0-7 0,0 0-2 16,0 0-11-16,-15 8 8 0,15-8-11 0,-17-1 2 16,7 2-8-16,-5-1-7 0,-2 0-7 0,17 0-6 0,-27-1-21 15,17-1-8-15,10 2-14 0,-17 0-15 0,9 0-17 16,8 0-19-16,-14 0-21 0,14 0-18 0,0 0-21 15,-16 0-15-15,16 0-15 0,0 0-11 0,-10 2-16 16,10-2-29-16,0 0-153 0,0 0-447 16,0 0 125-16</inkml:trace>
  <inkml:trace contextRef="#ctx0" brushRef="#br0" timeOffset="15143.14">30312 6864 512 0,'0'0'427'15,"0"0"-64"-15,0 0-36 0,0 0-43 0,0 0-36 16,13-1-34-16,-13 1-20 0,0 0-25 0,0 0-23 0,0 0-24 16,0 0-36-16,0 0-34 0,0 0-40 0,0 0-45 15,0 0-42-15,0 0-45 0,0 0-41 0,0 0-38 16,0 0-145-16,0 0-413 0,0 0 115 0</inkml:trace>
  <inkml:trace contextRef="#ctx0" brushRef="#br0" timeOffset="23303.07">20578 9075 418 0,'0'0'208'0,"0"0"-35"0,0 0-21 15,0 0-11-15,-6-3-16 0,6 3-10 16,0 0-7-16,0 0-4 0,0 0-2 0,0 0-3 16,0 0-4-16,0 0-6 0,-2 13-2 0,2-13-6 0,0 15-5 15,1-7-4-15,-1 2-2 0,-3 5-4 0,2 1-2 16,-1 0-6-16,0-1-4 0,1 1-3 0,-1-2-3 16,1 1-4-16,-2 0-30 0,2-4-2 0,-3-1 0 15,3-3-4-15,1-7 0 0,-2 14 2 0,1-10-3 16,1-4 1-16,-1 10-2 0,1-10-2 0,0 0 0 0,-2 8-1 15,2-8-2-15,0 0 1 0,0 0 1 16,0 0-1-16,0 0 3 0,0 0-4 16,0 0 2-16,0 0-1 0,4-30 0 0,-1 16-2 0,-1-2 0 0,3 1 2 15,-2 1-3-15,1-1 0 0,0-2-4 0,2 3-3 0,2 2-5 16,-2 2 1-16,3-2-3 0,-2 2-2 16,2 3 1-16,0 0-4 0,-2 4-2 0,1 0-2 0,-8 3 4 15,18-3 5-15,-18 3-4 0,16 2-1 0,-7 0 5 16,-9-2 3-16,13 7 0 0,-7-3 1 15,-2 1 6-15,0 1 10 0,0 1 7 0,-4 0 7 0,0-7 5 16,-3 14 2-16,0-7 10 0,-1 2 1 16,-1-2 8-16,-4 5 1 0,-2 1-5 0,3-4-2 0,1-1-2 15,-1 0-1-15,1-2-5 0,2-1-4 16,0-1-8-16,5-4-10 0,-9 8-13 16,9-8-20-16,-6 5-18 0,6-5-23 0,0 0-21 15,0 0-20-15,0 0-12 0,0 0-13 0,0 0-24 0,0 0-7 0,0 0-121 0,0 0-337 16,0 0 97-16</inkml:trace>
  <inkml:trace contextRef="#ctx0" brushRef="#br0" timeOffset="23518.18">20890 9047 260 0,'0'0'248'0,"0"0"-25"0,0 0-21 15,0 0-16-15,-3 28-15 0,0-20-12 0,-1 8-17 16,2 0-10-16,0 2-15 0,-2-1-14 15,2 1-14-15,-1 0-7 16,-1 0-9-16,3 10-8 0,0-8-9 0,-1-3-7 0,1-1-23 0,1-1-9 0,0 1-14 16,-1-4-14-16,1-2-19 0,-1 0-12 0,1-10-30 15,-1 13-8-15,1-13-11 0,0 12-8 0,0-12-22 0,-2 9-5 16,2-9-100-16,0 0-268 0,-8 3 78 16</inkml:trace>
  <inkml:trace contextRef="#ctx0" brushRef="#br0" timeOffset="23650.38">20734 9277 236 0,'0'0'72'0,"-4"-9"4"0,4 9-15 0,0 0-5 0,0 0-4 0,0 0-7 0,6-13-1 16,-6 13-7-16,9-8-22 0,-2 4-7 0,0-1-15 15,2 0-21-15,6 0-15 0,-1-2-22 0,1 0-76 16,-1-2 26-16</inkml:trace>
  <inkml:trace contextRef="#ctx0" brushRef="#br0" timeOffset="24185.64">21022 9117 274 0,'0'0'268'0,"0"0"-40"0,0 0-33 0,0 0-20 16,-17 22-17-16,17-22-21 0,-5 16-13 0,3-8-17 16,2-8-7-16,-3 15-12 0,3-7-11 15,0 0-10-15,0-8-5 0,2 16-8 16,0-7-7-16,0-3-6 0,2 1-6 0,0 0-6 0,-4-7-4 0,12 11-9 15,-8-6-7-15,4-3-4 0,0 1-9 0,-8-3-10 16,18 4-7-16,-9-3-10 0,-9-1-19 0,20 0-13 0,-20 0-13 16,19-2-8-16,-9 0-3 0,-10 2-13 0,16-4-1 15,-8 1-3-15,0 0-2 0,-8 3 9 0,12-7 7 16,-12 7 8-16,6-4 17 0,-6 4 10 16,0 0 20-16,0 0 13 0,0 0 8 0,0 0 15 0,0 0 22 15,0 0 4-15,0 0 20 0,0 0 8 0,0 0-1 16,-20-9 6-16,20 9 4 0,0 0 2 0,0 0-13 15,-18 1 3-15,18-1-13 0,0 0-5 0,0 0-10 16,-11 0-9-16,11 0-3 0,0 0-5 0,0 0-2 16,0 0-6-16,0 0-8 0,0 0-14 0,0 0-8 15,0 0-7-15,0 0-5 0,0 0-6 0,17-19-11 0,-17 19-3 16,11-9-4-16,-6 4 7 0,-5 5-2 0,8-13 12 16,-7 7-3-16,-1 6 17 0,2-15 5 0,-2 15 14 15,-5-16 2-15,-1 3 18 0,1 1 18 0,-3 3 13 16,1 2-6-16,0 0 15 0,0 1 8 0,-1-1 6 15,1 2 0-15,7 5 8 0,-14-8 4 0,8 3 3 0,6 5-10 16,-10-6-7-16,10 6 0 0,-8-6-11 0,8 6-3 16,-6-5-5-16,6 5-6 0,0 0-9 15,-9-4-3-15,9 4-3 0,0 0-5 0,0 0-9 0,0 0-5 16,0 0-9-16,0 0-8 0,0 0-1 0,0 0-6 16,17-19-6-16,-17 19-5 0,14-9-9 15,-5 5-10-15,-9 4-12 0,26-10-5 0,-10 6-11 0,0-1-14 16,0-1-96-16,2 0-223 0,-1-1 65 0</inkml:trace>
  <inkml:trace contextRef="#ctx0" brushRef="#br0" timeOffset="27094.09">21467 8023 211 0,'-8'15'15'16,"1"1"4"-16,0-2-4 0,2 1-2 0,0 3 1 16,-2 9-3-16,0-2 0 0,7 4-1 0,-7 0-1 15,7-1 5-15,0 3-9 0,-1-1 15 0,1 3-11 16,1-3-4-16,5-1-2 0,0 0-6 0,4 1-3 15,1 0-2-15,5 0-4 16,-1 0-13-16,3 1-26 0,3-1 10 0</inkml:trace>
  <inkml:trace contextRef="#ctx0" brushRef="#br0" timeOffset="27357.91">21696 7999 209 0,'-18'8'-1'0</inkml:trace>
  <inkml:trace contextRef="#ctx0" brushRef="#br0" timeOffset="29385.29">23450 8483 490 0,'0'0'489'0,"0"0"-88"0,0 0-29 0,0 0-48 0,0 0-21 16,-8 4-22-16,8-4-24 0,0 0-19 0,0 0-26 16,0 0-22-16,0 0-21 0,0 0-15 0,0 0-18 15,0 0-19-15,0 0-10 0,0 0-12 16,0 0-20-16,0 0-17 0,0 0-21 0,-6 3-12 0,6-3-12 0,0 0-21 15,0 0-22-15,0 0-25 0,0 0-18 0,0 0-16 16,0 0-24-16,-6 8-25 0,6-8-24 0,0 0-25 16,0 0-23-16,-10 4-26 0,10-4-205 15,0 0-527-15,-11 2 146 0</inkml:trace>
  <inkml:trace contextRef="#ctx0" brushRef="#br0" timeOffset="30651.37">23766 8768 240 0,'0'0'184'0,"0"0"-29"0,0 0-19 0,0 0-10 0,0 0-14 15,0 0-8-15,0 0-12 0,0 0-12 0,0 0-8 16,0 0-10-16,0 0 0 0,0 0-9 0,0 0-6 16,30-3-3-16,-21 3-8 0,-1-1-3 0,-8 1-17 15,20-2-14-15,-10 2 5 0,-10 0-20 0,27-3-20 16,-9 1-20-16,-5 1-11 0,4 1-9 0,-2-3-16 16,1 1-80-16,-5 0-200 0,-1 0 59 0</inkml:trace>
  <inkml:trace contextRef="#ctx0" brushRef="#br0" timeOffset="30869.09">23948 8790 274 0,'20'0'95'0,"-2"-4"-11"0,-2 4-9 0,0-2-19 16,2 0-9-16,-1 2-3 0,1 0-1 0,-2-1-16 16,-2 1-17-16,-2 1-16 0,-2-2-25 0,0 2-49 15,-10-1-89-15,11-1 28 0</inkml:trace>
  <inkml:trace contextRef="#ctx0" brushRef="#br0" timeOffset="38574.11">18434 10924 350 0,'0'0'179'0,"0"0"-21"0,0 0-19 0,0 0-12 16,0 0-21-16,0 0-9 0,0 0-8 0,0 0-4 16,0 0-6-16,-16-13 2 0,16 13-2 0,0 0 8 15,0 0-1-15,0 0 5 0,0 0 0 0,0 0-5 0,0 0 6 16,0 0-7-16,0 0-3 0,0 0-6 16,0 0-2-16,0 0-5 0,0 0-3 0,25 10 3 0,-17-9 0 15,8-1-4-15,0-1-4 0,3 2-3 0,-1-2-6 16,10-3-5-16,5 0-6 0,0-2-5 15,2 4-1-15,-3-4-5 0,2 3-4 16,0-4-2-16,-2 3-3 0,-1-2-11 16,-2 0-9-16,-5 2-14 0,-6 1-9 0,-3 2-8 0,-5 0-7 0,-1 0-10 0,1-1 0 15,-10 2 1-15,10 0-10 0,-10 0-10 0,0 0-10 16,0 0-5-16,0 0-9 0,0 0-6 0,0 0-6 16,0 0-2-16,-22 19 11 0,7-14-19 0,3 0 2 0,3-1-5 15,0 1 4-15,-1-2-5 0,-5 2 4 0,5-1-2 16,0-1-64-16,1 1-212 0,1-1 64 15</inkml:trace>
  <inkml:trace contextRef="#ctx0" brushRef="#br0" timeOffset="38785.39">18682 10976 550 0,'-13'9'17'0,"1"-1"24"0,1-1 30 0,2 0 9 0,1 1 15 0,0-2-5 0,-1 1 13 0,2 0-9 15,1 1 12-15,1-3-8 0,5-5 1 16,-12 10-7-16,9-5-8 0,3-5-2 0,-3 9-4 16,3-9-6-16,-1 10 0 0,1-10-12 15,0 0-1-15,7 10-7 0,-7-10-4 0,11 7-5 0,-4-3-4 0,1-2-4 16,-8-2-4-16,19 4-2 0,0-4-4 0,-2 0-5 15,1 0-5-15,1 0-5 0,0 0-17 0,0-2-7 16,1 3-12-16,-1-2-13 0,-3 0-6 0,3 0-12 16,-3 1-10-16,-3-2-14 0,-2 0-4 0,-1 1-11 15,-10 1-11-15,17-3-6 0,-17 3-14 0,12-3-69 16,-7 1-233-16,-5 2 68 0</inkml:trace>
  <inkml:trace contextRef="#ctx0" brushRef="#br0" timeOffset="39972.83">16987 10726 279 0,'-10'-1'128'0,"10"1"-23"0,0 0 2 0,0 0-5 16,0 0 2-16,0 0-9 0,0 0 6 0,0 0-17 16,0 0-7-16,0 0 4 0,27 8-16 0,-9-5 5 15,2-2-13-15,1 0-5 0,-2 0-8 0,13 0 4 0,3 0-11 16,-3-1-6-16,3-1 1 0,-2 1-4 16,4-2 0-16,1-3-12 0,-1 2 4 0,-4 1-3 0,1-2-1 15,0 2-3-15,-4-1-11 0,-6 0-4 0,-6 1-6 16,0-1-3-16,-2 2-16 0,-3-1-10 15,-4-1 3-15,0 2-5 0,-9 1-17 0,12-5-8 0,-8 3-10 16,-4 2-10-16,6-8-21 0,-6 8-59 16,3-8-192-16,-3 8 58 0</inkml:trace>
  <inkml:trace contextRef="#ctx0" brushRef="#br0" timeOffset="40291.93">17484 10487 321 0,'0'0'156'0,"0"0"-31"0,0 0-6 16,0 0-14-16,0 0 5 0,-12 0-11 0,12 0-5 16,0 0 8-16,0 0-3 0,0 0-1 0,0 0-4 0,41 2-5 15,-22-2-8-15,11 0-7 0,-6 1-6 0,-1 0-6 16,7-2-6-16,-5 2-4 0,-6 0-1 16,-2 2-1-16,-1 1 4 15,1-3 0-15,-5 3 8 0,-3-1 6 16,-1 0 1-16,-1 1-1 0,-3 2 1 0,-2 2-4 0,-1-1-5 0,-1-7-4 0,-5 17-3 0,-1-3-2 15,-3 0-7-15,-1 0-5 0,-7 7-2 0,-2-5-2 16,4-3-10-16,1-2 2 0,0 1-9 0,1 1-5 16,1-2-11-16,-2 0-10 0,3 0-13 0,-3 0-10 15,0-2-14-15,5 0-19 0,3-2-23 0,0-1-14 0,2 0-19 16,4-6-4-16,-4 10-3 0,4-10-1 16,0 0-12-16,0 0-5 0,0 0-109 0,9 9-304 0,-9-9 87 15</inkml:trace>
  <inkml:trace contextRef="#ctx0" brushRef="#br0" timeOffset="45557.09">31275 10708 233 0,'0'0'252'0,"0"0"-34"0,0 0-19 0,10-6-15 0,-10 6-23 15,0 0-14-15,17-3-15 0,-8 3-14 0,-9 0-13 16,24-2-12-16,-7-1-8 0,-1 2-6 0,0 0-12 16,1 0-8-16,-1 0-4 0,2-1-3 15,-1 0-9-15,1 1-4 0,-1-1-2 0,1 1-5 0,-1-1-8 16,-2 1-9-16,-2 0-11 0,0 0-11 0,4-2-13 16,-1 1-13-16,-7 2-18 0,-9 0-12 0,18-2-18 0,-18 2-9 15,15-2-16-15,-15 2-13 0,12 0-15 0,-12 0-91 16,0 0-268-16,0 0 77 0</inkml:trace>
  <inkml:trace contextRef="#ctx0" brushRef="#br0" timeOffset="45754.74">31510 10758 393 0,'0'0'268'0,"0"0"-38"15,0 0-37-15,0 0-21 0,-7 4-16 0,7-4-13 0,0 0-19 16,0 0-15-16,0 0-5 0,0 0-19 0,0 0-17 15,0 0-11-15,30 4-16 0,-21-2-18 16,-9-2-16-16,20 0-12 0,-5 1-20 0,3-1-15 0,-1 0-16 16,-1-1-15-16,1 0-14 0,-1 0-18 0,-4-1-3 15,0 1-19-15,-2 0-76 0,-1-3-237 0,-9 4 70 16</inkml:trace>
  <inkml:trace contextRef="#ctx0" brushRef="#br0" timeOffset="46101.15">31950 10604 282 0,'0'0'260'0,"0"0"-40"0,0 0-20 0,0 0-19 0,0 0-10 15,0 0-8-15,0 0-8 0,-24 16-14 0,11-5-8 16,0 1-7-16,-3 0-12 0,-3 8-9 0,2-3-10 0,-6 3-7 16,3 0-13-16,-2-1-4 0,5-5-6 0,2 0-7 15,1-1-10-15,0 0-4 0,0-2-4 0,1 0-13 16,0-1-8-16,3-3-12 0,2 2-14 0,1-2-17 15,1-1-25-15,1 0-16 0,5-6-25 0,-12 10-23 16,6-6-24-16,6-4-27 0,-8 7-135 0,8-7-354 16,0 0 101-16</inkml:trace>
  <inkml:trace contextRef="#ctx0" brushRef="#br0" timeOffset="50334.48">21859 12305 390 0,'0'0'187'0,"0"0"-15"0,-10-1-13 0,10 1-10 0,0 0-15 16,-7-2-25-16,7 2 1 0,0 0-18 0,0 0 0 16,0 0-2-16,0 0-1 0,0 0 0 0,0 0-1 15,0 0-10-15,0 0-3 0,29-5-3 0,-12 2-8 16,-5 2-5-16,6 0-2 0,-1-1-12 0,3-1-3 0,-2-1-3 16,1 3-6-16,2-1-6 0,-2 1-4 15,0-1-9-15,1 2-13 0,0-2-8 0,-2 2-15 0,-2 0-17 16,1 1-14-16,-4-2-22 0,-2 1-22 0,-11 0-13 15,14 2-19-15,-10 1-142 0,-4-3-321 0,0 0 90 16</inkml:trace>
  <inkml:trace contextRef="#ctx0" brushRef="#br0" timeOffset="50562.32">21827 12419 390 0,'0'0'160'16,"0"0"-20"-16,0 0-8 0,0 0 1 0,0 0 4 0,0 0-10 0,0 0-8 16,0 0-10-16,17 13-11 0,-17-13 1 0,28 0-12 0,-7 0-12 15,8 1-8-15,2 1-5 0,-1-5-9 0,1 0-9 16,-7-1-7-16,5 0-13 0,-7 1-19 16,-3 1-19-16,-2 2-13 15,-3 0-17-15,-14 0-17 0,21-2-16 0,-13 3-24 0,-8-1-10 0,11-2-14 16,-11 2-73-16,7-1-234 0,-7 1 69 0</inkml:trace>
  <inkml:trace contextRef="#ctx0" brushRef="#br0" timeOffset="50835.08">22079 12175 274 0,'0'0'129'0,"-5"-7"-11"0,5 7-17 0,0 0-14 15,0 0-1-15,0 0-11 0,0 0-1 0,-4-7-2 16,4 7 11-16,0 0-3 0,0 0-4 0,0 0 7 15,0 0-5-15,0 0-7 0,0 0-2 0,32 11 0 16,-24-6-5-16,7 4-2 0,1-2-4 0,0 1 6 0,0-1-1 16,-1 4-1-16,0-1 4 0,-3 2 0 0,0 1 0 15,-2-1-2-15,-1 1-1 16,-3-1-1-16,-3 4 0 16,2-2 1-16,-4 2-1 0,1-3-3 0,-3 2-8 0,-2 0-2 0,-2-1-9 0,0 2-5 0,-1-1-9 15,-2-2-14-15,-3 0-16 0,0 0-18 0,0-2-17 0,-1-2-22 16,-2 3-15-16,1-4-26 0,1-1-20 15,3-2-24-15,2 0-12 0,1-3-123 0,6-2-332 0,-11 4 94 16</inkml:trace>
  <inkml:trace contextRef="#ctx0" brushRef="#br0" timeOffset="51172">22531 12371 286 0,'0'0'245'0,"10"-2"-55"0,-10 2-25 0,0 0-11 16,0 0-7-16,0 0-7 0,0 0-14 0,0 0-13 16,0 0-12-16,0 0-16 0,0 0-20 0,0 0-18 15,0 0-25-15,0 0-14 0,0 0-8 0,0 0-9 0,0 0-8 16,0 0-27-16,0 0-7 0,10-3-32 16,-10 3-19-16,0 0-103 0,0 0-244 0,0 0 72 15</inkml:trace>
  <inkml:trace contextRef="#ctx0" brushRef="#br0" timeOffset="53395.38">23143 12173 313 0,'0'0'128'0,"-8"3"-21"0,8-3-24 16,0 0-8-16,0 0-5 0,0 0-3 0,0 0-8 0,0 0-11 15,0 0-4-15,0 0 1 0,0 0-14 0,-9 3 12 16,9-3-11-16,0 0-6 0,0 0 1 0,0 0 9 16,0 0-7-16,0 0 9 0,0 0-1 15,0 0 4-15,0 0-6 0,0 0 2 0,0 0-3 0,0 0-6 16,0 0 3-16,0 0-7 0,-8 4-6 0,8-4 5 15,0 0-8-15,0 0 5 0,0 0-2 0,0 0 0 0,0 0-10 16,0 0 3-16,0 0 8 0,0 0 0 0,0 0-4 16,0 0-2-16,0 0 2 0,0 0 2 15,0 0 4-15,0 0 2 0,0 0 6 0,0 0-5 16,0 0-5-16,-8 3 3 0,8-3 0 0,0 0-5 0,0 0 1 16,0 0 4-16,0 0-11 0,0 0 3 0,0 0-2 15,0 0-1-15,0 0 5 0,0 0-5 16,0 0 1-16,0 0-2 0,0 0 2 0,0 0-1 0,0 0 0 15,0 0-5-15,0 0 2 0,0 0 1 0,0 0-1 16,0 0-4-16,0 0 3 0,0 0 2 0,0 0-3 0,0 0-1 16,0 0 1-16,0 0 1 0,0 0-2 15,0 0 6-15,0 0-2 0,0 0 7 0,0 0-5 0,0 0 3 16,0 0 0-16,0 0-2 0,0 0-1 0,0 0 1 16,0 0-4-16,0 0 2 0,0 0 0 0,0 0 0 15,28-1-2-15,-28 1-4 0,9 0 3 0,-9 0-1 0,0 0 0 16,16-2-4-16,-16 2 3 0,13 2-3 0,-5-4-1 15,-8 2 0-15,11-1 2 0,-11 1-2 16,13 0 0-16,-13 0-3 16,8 1-11-16,-8-1 2 0,0 0-11 0,0 0-11 0,14-1-12 0,-14 1-10 15,0 0-10-15,0 0-16 0,0 0-15 0,12 1-13 0,-12-1-6 16,0 0-22-16,0 0-75 0,8-2-251 0,-8 2 72 16</inkml:trace>
  <inkml:trace contextRef="#ctx0" brushRef="#br0" timeOffset="54571.38">23990 12144 268 0,'0'0'119'0,"0"0"-10"0,0 0-6 16,0 0-5-16,0 0-11 0,0 0-11 0,0 0-2 16,0 0-2-16,0 0 6 0,0 0 7 0,0 0-11 15,0 0-2-15,0 0 5 0,0 0-3 0,36 2-8 16,-18-3-7-16,-6-1-3 0,4 1-11 0,-1 0 3 15,3 0-6-15,0 0-3 0,-1 1-7 0,-2-2-2 16,3 1-2-16,-2 0-1 0,1 0-10 0,0-1 2 16,-2 0 3-16,1 1-6 0,-3-1-3 15,-2 0-4-15,0 2-6 0,-11 0-5 0,18-2-2 0,-9 1-7 16,-9 1-11-16,17-3 7 0,-8 2-3 0,-9 1-13 0,14-2-10 16,-14 2 10-16,10-1-14 0,-10 1-2 0,0 0-17 15,13-1-4-15,-13 1-5 0,0 0-7 0,0 0-1 0,10-2-11 16,-10 2-5-16,0 0-55 0,0 0-177 15,7-1 52-15</inkml:trace>
  <inkml:trace contextRef="#ctx0" brushRef="#br0" timeOffset="55693.21">25556 11098 393 0,'-9'-2'205'16,"9"2"-20"-16,-9 2-18 0,9-2-12 0,-15 8-10 0,8-3-15 15,-7 6-5-15,3 4-8 0,-7 7-10 0,1 3-6 16,-2 3-5-16,2 3-6 0,0 4-7 0,3-2-2 15,1 6-5-15,1-3-5 0,1 3-2 0,1-6-6 16,1 24-9-16,2-14-2 16,4-5-6-16,-1 1-8 0,1-2 0 0,6 2-6 0,-1-2-1 0,6-1-11 0,0 2 0 15,3-4-10-15,4 0-4 0,-1 1-6 0,5-2-6 16,-1-2-11-16,6-4-6 0,3 2-9 16,-6-3-7-16,3-3-5 0,3-2-15 0,0-2-15 15,2-1-23-15,2-1-18 0,-3-5-24 0,3 0-16 0,0-3-110 16,-2-3-316-16,3-3 92 0</inkml:trace>
  <inkml:trace contextRef="#ctx0" brushRef="#br0" timeOffset="56372.08">26488 11026 349 0,'0'0'163'0,"0"0"-8"0,0 0-22 0,0 0-8 16,9-7-15-16,-9 7-6 0,0 0-2 0,0 0 1 0,0 0-7 15,0 0 1-15,18 16-7 0,-14-9-10 0,7 5-2 16,-1 2-11-16,-1 1 2 0,4 14-4 0,-1 1 4 16,-2 3-4-16,0 1-5 0,-3 3-2 0,6 17-6 0,3 3-2 15,-5 0-1-15,-3-2-1 0,0-9-9 0,-4-7-5 16,-2 19-1-16,-1 1-1 0,-2-14-4 0,-1-7-5 16,2 0-2-16,-2-4 0 0,0 5-2 0,-6-4-2 15,4-5-5-15,-2 1-5 0,1-3-6 0,-3-1-7 16,0 2-11-16,4-8-9 0,-3-3-10 0,3-2-7 0,-3-2-14 15,2-2-13-15,1-2-7 0,4-10-24 0,-5 16-22 16,3-9-16-16,2-7-20 0,-2 11-87 16,2-11-291-16,0 0 84 0</inkml:trace>
  <inkml:trace contextRef="#ctx0" brushRef="#br0" timeOffset="62023.12">14495 12684 216 0,'0'0'30'0,"0"0"1"0,0 0-5 0,0 0 13 16,0 0-9-16,2-9 3 0,-2 9-2 0,0 0 2 16,0 0 3-16,0 0-3 0,0 0-8 0,0 0 2 0,0 0-2 15,0 0-5-15,0 0-3 0,0 0 5 16,0 0-8-16,0 0 3 0,0 0 0 16,2-10 2-16,-2 10-3 0,0 0-7 0,0 0 5 0,0 0 4 0,0 0-4 15,0 0-8-15,0 0 17 0,0 0-9 0,6-8 3 0,-6 8 8 16,0 0 7-16,0 0-6 0,0 0 3 15,0 0 6-15,0 0-2 0,0 0 1 0,0 0-1 16,0 0-5-16,0 0 1 0,0 0-7 0,0 0 9 0,0 0-5 16,0 0-1-16,0 0-1 0,0 0 0 0,0 0-1 15,0 0 1-15,0 0 10 0,5-6 2 16,-5 6 8-16,0 0-4 0,0 0-2 16,0 0-1-16,0 0 0 0,0 0-6 0,0 0 3 0,2 28-3 0,-2-28-3 15,0 11-2-15,0-11-3 0,0 13-7 0,0-13 0 16,0 9-1-16,0-9-2 0,0 8 1 0,0-8 1 15,0 0 6-15,0 0 0 0,10 8 5 0,-10-8-1 16,17-2 0-16,0-5-1 0,11-9 2 0,4-6-4 0,-1 1-3 16,21-15-2-16,-11 8-1 0,12-14-5 15,-1 2 4-15,0 4-12 0,-12 8-26 0,-3 6-35 0,-2 1-38 16,-2 2-55-16,1 2-91 0,-6-3-287 0,0 8 82 16</inkml:trace>
  <inkml:trace contextRef="#ctx0" brushRef="#br0" timeOffset="70655.25">27076 12148 396 0,'0'0'194'15,"0"0"-21"-15,-4-6-20 0,4 6-20 16,0 0-18-16,0 0-11 0,0 0-14 0,0 0-6 0,0 0-6 0,0 0-6 0,0 0 1 0,0 0-5 0,0 0-9 16,0 0 2-16,13-7-2 0,-13 7-2 15,10-2-5-15,-10 2-4 0,13-4 0 0,-2 3-5 0,-2 0-3 16,7-3 0-16,4 4 1 0,-1-1-4 0,0 0-9 15,13-2 1-15,1 1-4 0,-1 2 1 0,4 1-6 16,0-1-3-16,-2 4-2 0,-3-2 3 0,2 0-5 16,-3-1-5-16,-8 0-3 0,-2 3-2 0,-1-2-3 15,-4 1 0-15,1 0 2 0,-3-3 0 0,-1 2-2 0,-3 0 3 16,-1-1-1-16,0 0-2 0,-8-1 1 0,10 2 6 16,-10-2 3-16,9 0 3 0,-9 0 4 0,7 3 3 15,-7-3-3-15,0 0 0 0,11 0-2 0,-11 0-3 16,0 0 1-16,0 0-2 0,0 0 1 0,13-3-1 15,-10-1-3-15,-3 4-2 0,10-7-2 0,-4 3-7 16,0-1-7-16,1 0-3 0,7-3-5 0,0-1-8 0,2 0-6 16,-2 0-8-16,1 2-10 0,2 0-8 15,2 0-8-15,8-5-1 0,-4 3-17 0,-4 1 9 16,1 2-21-16,-2 1-13 0,3-1-18 0,-4 1-8 0,-1 0-88 16,-5 0-267-16,1 1 78 0</inkml:trace>
  <inkml:trace contextRef="#ctx0" brushRef="#br0" timeOffset="71936.85">14474 13147 233 0,'0'0'126'0,"0"0"-18"0,0 0-12 15,0 0-14-15,0 0 0 0,0 0 7 0,0 0 3 16,0 0 4-16,0 0-14 0,0 0-12 0,0 0 1 0,13 18-2 15,-9-12-1-15,-1 2-2 0,-3-8-2 0,3 25-5 16,-1-11 9-16,-2 2-5 0,5 2 5 0,-5-2-6 16,2 2 1-16,-1 0 2 0,0 0-6 0,-1-1-7 15,0-2-3-15,0 0-8 0,0-4-1 0,0-1-1 16,0-10-8-16,2 15-1 0,0-8-5 0,-2-7 2 0,10 3-5 16,-10-3-1-16,23-13-7 0,4-12-22 15,23-27-30-15,49-57-43 0,12 2-48 0,-11-8-155 16,1 5-336-16,12 13 94 0</inkml:trace>
  <inkml:trace contextRef="#ctx0" brushRef="#br0" timeOffset="74542.78">28983 12169 289 0,'14'0'99'0,"0"1"-14"0,-2-1-10 16,0 2-10-16,-2 1-6 0,-2 0-1 0,1 0-13 0,-9-3-2 16,12 5-14-16,-12-5 11 0,11 4-3 0,-11-4-1 15,9 4 1-15,-9-4 12 0,0 0-1 0,9 6 11 0,-9-6 4 16,0 0 8-16,7 5-6 0,-7-5 3 16,0 0-5-16,0 0 2 0,3 5-4 0,-3-5 8 15,0 0-9-15,0 0-3 0,0 0-3 0,0 0-7 16,0 0-6-16,0 0-7 0,0 0-4 0,0 0-9 0,0 0 7 15,7 1-6-15,-7-1-1 0,0 0-3 0,0 0-1 16,19-7-2-16,-4 3-5 0,-2-1 3 0,5-1-5 16,0 2-1-16,1-1-7 0,-2 0-3 0,2 2-10 15,-1-2-6-15,0 2-9 0,-1 0-9 0,-2 0-4 0,2 2-16 16,-3-2-10-16,4 2-6 0,-3 0-6 0,0-1-19 16,-3 2 28-16,-1-2-21 0,-11 2-22 0,16-1-64 15,-16 1-209-15,14-1 62 0</inkml:trace>
  <inkml:trace contextRef="#ctx0" brushRef="#br0" timeOffset="79491.47">18806 14082 412 0,'0'0'193'15,"0"0"-35"-15,0 0-19 0,0 0-10 0,0 0-7 16,19 8-4-16,-19-8-9 0,0 0-9 0,18-7-13 16,-10 3-1-16,9 0-14 0,-3-3-9 0,-1 2-9 15,3-1 0-15,0-2-6 0,1 0-7 0,1 0-2 0,-1 1 6 16,1-1 3-16,-3 2-4 0,3 1-3 0,-4 0-1 15,2 3-4-15,-3 2 5 0,0 1 6 0,2 3 5 16,0 2 1-16,-3 4 4 0,1 2-1 0,-1 2-7 16,0 0-8-16,7 10-2 0,-4 0-4 0,-2-4-2 0,-2-5-5 15,-2 0-2-15,2 0-6 0,-3-1-1 16,1-1 1-16,4 0-3 0,0-2-5 0,0 0 2 0,1-2-4 16,2-4 1-16,-1-1-3 0,2-3 1 0,-1-2-3 15,1-2 8-15,-1-3-7 0,1-3-3 0,7-8-7 16,-6 4-7-16,1-10-14 0,-4 5-7 0,0-9-11 15,-1 3-18-15,0-5-12 0,-3 3-18 16,-1 0-14-16,2 0-14 0,2 2-8 0,-6 4-7 0,-1 5-5 16,1 4-5-16,0-3 1 0,2 6-90 0,-1 3-274 15,-9 5 80-15</inkml:trace>
  <inkml:trace contextRef="#ctx0" brushRef="#br0" timeOffset="80185.89">21091 15580 336 0,'9'-10'159'0,"0"2"-10"0,2 3-9 0,-1 0 1 0,0 1-17 16,1 2-11-16,-1-3-4 0,-1 5-8 0,10-1 0 0,1 1-5 15,10-3-6-15,-6 6-4 0,8 0-1 16,-4 3-2-16,5 0-5 0,2 2-1 0,-6 2-3 0,7-2-8 15,-7 4-5-15,1 0-7 0,-4 1-2 0,3-2-9 16,-3 2-7-16,-6-3-3 0,-3 0-3 0,1 0-5 16,-4-3-1-16,2 3-1 0,-3-2-6 0,2-1-7 15,0 0-4-15,-1-1-6 0,-1-1-14 0,-3-4-8 0,1 1-10 16,-1-2-9-16,-10 0-14 0,25-5-22 0,-8 1-22 16,-1-3-3-16,2-2-12 0,7-7-10 15,-4 0 24-15,-2-1-9 0,-7 3-11 0,1 2 2 0,-4-4-75 16,-1 1-225-16,-2 1 66 0</inkml:trace>
  <inkml:trace contextRef="#ctx0" brushRef="#br0" timeOffset="80410.6">21979 15506 861 0,'-3'-16'-24'0,"-2"4"34"0,-2 3 20 16,-1 3 22-16,0 2 14 0,8 4 20 0,-16-8 0 16,9 6 8-16,-2 0 5 0,9 2 3 0,-14-3 0 15,14 3-7-15,-12-4 2 0,12 4-4 0,-10-2-4 16,10 2-13-16,0 0-8 0,-10-2-7 16,10 2-6-16,0 0 1 0,0 0 1 0,0 0-6 0,0 0-1 0,29 16-2 15,-13-9 1-15,0 1 3 0,3 1 2 16,9 3 7-16,0 4 6 0,-2-3 1 0,-8-3 7 0,0 3 2 15,-5-5-1-15,-1 5-5 0,0-1-3 0,-4-1-5 16,-3 3-6-16,-2-3-9 0,-2 1-19 0,-3 2-5 16,-2 0-9-16,-4 1-22 15,-4-2-22-15,-10 10-29 0,-2-5-26 16,0 0-24-16,5-6-29 0,1-1-34 0,4-4-43 0,-1-1-136 0,1 1-418 0,4-2 115 0</inkml:trace>
  <inkml:trace contextRef="#ctx0" brushRef="#br0" timeOffset="83805.39">6257 10222 255 0,'0'0'156'0,"-12"3"-19"16,12-3-1-16,0 0-11 0,-14 2-7 0,14-2-1 16,0 0-15-16,0 0 4 0,-9 1-8 0,9-1-4 15,0 0-17-15,0 0-8 0,0 0-4 0,-8 1 2 16,8-1-8-16,0 0 6 0,0 0-5 0,0 0 0 0,0 0 1 15,0 0-7-15,0 0-3 0,0 0-5 16,27 13-2-16,-12-10-3 0,5 0-1 0,-2-1 3 0,15 0-6 16,2 2 5-16,3-2-4 0,0 2-7 15,1-1 6-15,4-1-6 0,-1-1 0 0,19 3-5 0,2-5-4 16,-15 5-4-16,-4-5 1 0,19 3-2 0,-15-5 0 16,-5 0-3-16,22 2-2 0,-18-1 1 15,-7 0-3-15,2 4-7 0,-2-4 3 0,1 2-6 0,-1 0-1 16,0 2-4-16,-4-2-4 0,1 0-6 0,0 2 0 15,-4 0-3-15,-2-2-3 0,0 2-3 0,2-1-2 16,-9 1-2-16,-3-3-3 16,-4 0 3-16,1 1-3 0,0-1 4 15,-3-1 0-15,-2 1 4 0,-1-1-3 0,-2 1 3 0,-10 1 1 0,18-4-1 0,-10 1 4 0,1 0 7 16,-9 3-1-16,16-7-4 0,-9 0 5 0,-7 7-3 16,13-11-3-16,-3 0-1 0,1-2 0 0,-1 2 5 15,0-1-4-15,0-2 1 0,-1 0 0 0,1 0 2 16,-2-1 7-16,0-1-2 0,1 0-2 0,0 5 2 15,-1-6-3-15,1 2 3 0,1-1 6 0,-2 0 0 0,1 1-4 16,1 0 5-16,-1-1-9 0,1 1 12 0,1 2-3 16,-1-1 2-16,0 0-6 0,1 0 7 0,0 0-7 15,0 0 2-15,1-2 2 16,7-4-7-16,-4 1 4 0,-3 3 4 16,1 2-1-16,-1 1-4 0,0-1-6 0,2 2 7 0,-3 0-1 0,0 0 1 0,-2 3-7 15,0-2 4-15,-1 1 5 0,0 1 0 16,-1 2-2-16,-7 7 1 0,9-11 0 0,-9 11 0 0,5-11 8 15,-5 11-6-15,7-10 3 0,-7 10-3 0,4-12-6 16,-4 12-2-16,3-8-4 0,-3 8 2 0,0 0-8 0,2-13 0 16,-2 13-2-16,0 0 4 0,0 0 3 0,-2-18-6 15,2 18 5-15,-3-14 5 0,3 14-6 16,-7-14 5-16,2 9-3 0,-4-8 1 0,1 2 1 0,-2 0 4 16,-4-1 2-16,1-1-9 0,-2 0 4 0,-9-7 6 15,7 4-3-15,-1 3 10 0,-4-7 0 0,3 5 5 16,-7 2-5-16,3 2-5 0,4 2 10 0,0 0 8 15,0 1 3-15,1 2-4 16,-10-4 10-16,-1 4 1 0,-1 0 0 0,-2 0-1 0,-1 2 5 16,0 3 0-16,1-4 1 0,-2 3 4 0,-2-1-6 0,3 2 1 0,0 1 4 15,-2 1-2-15,1-4 0 0,2 3-4 0,-2 0 0 16,1-1 2-16,3 0-7 0,4 0 0 0,-3-1 1 0,-2 0-9 16,1 1 4-16,9 0 0 15,0 0-7-15,4 0 3 0,-2 0 3 0,-11-1-7 16,6 1-1-16,1-1 0 0,-8 3 1 15,8-1-2-15,1-2 2 0,2 2-5 16,-11 3-1-16,6-3 4 0,-8 0-6 0,8-2 5 0,-7 1 1 0,2 2-4 0,0-2 3 0,-1 2-1 16,6 1 3-16,-5-1-4 0,1-1 1 0,3 4-2 15,4-1-6-15,3 0 8 0,-12 0-4 0,8 0 1 16,-6 3-2-16,6-1 2 0,2 2-2 0,2-3 2 16,1 3 0-16,-10 4-2 0,5-3 3 0,-3 3-2 15,-2-1 1-15,3 5-3 0,5-5-2 0,3 3 3 0,1-3 1 16,-11 3 0-16,8 0-4 0,1-1 3 0,3-3 1 15,1 2 1-15,1-1-3 0,-2 1 3 0,2-2-1 16,-2 2 2-16,4-1-3 0,0 0-2 16,0 1 1-16,4-1 5 15,0-3-3-15,1 1-3 0,0 0 3 16,0-2-3-16,1 1-6 0,0 1 11 0,-1-1-3 0,-2 6 1 0,2-5 1 0,-1 1-2 0,1-2 2 16,0 0-2-16,1 0 1 0,0 0 0 0,0 0 3 15,-1 0-3-15,1 2 0 0,0-3-2 0,-2 1 2 16,2 0 2-16,-1 0-1 0,1 1-1 0,0-1 0 15,-3 5-1-15,2 1-5 0,1 2 6 0,1-4 4 0,2 4-6 16,-3 0 2-16,4 2-1 0,1 1 1 0,2-1-4 16,0 13 1-16,5-3 4 0,0 0-1 0,5 0 3 15,-3-6-4-15,10 1-2 0,0 2-4 0,1-4-11 16,4-1 4-16,0-2-5 0,3 0-16 0,3-2-2 0,2-2-19 16,-3-3-19-16,2-2-20 0,2-2-21 15,2-2-112-15,-2-8-271 16,2 2 80-16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2:17.229"/>
    </inkml:context>
    <inkml:brush xml:id="br0">
      <inkml:brushProperty name="width" value="0.05292" units="cm"/>
      <inkml:brushProperty name="height" value="0.05292" units="cm"/>
      <inkml:brushProperty name="color" value="#FF0000"/>
    </inkml:brush>
  </inkml:definitions>
  <inkml:trace contextRef="#ctx0" brushRef="#br0">25730 7393 417 0,'0'0'321'0,"-3"-5"-37"0,3 5-27 16,0 0-26-16,-3-7-23 0,3 7-20 0,0 0-17 15,0 0-12-15,0 0 0 0,0 0-8 0,0 0-5 16,0 0-8-16,0 0-10 0,0 0-1 0,0 0-8 16,0 0-4-16,8 37-7 0,-2-20-9 0,-4 1 0 15,-1 0-6-15,2 12-7 16,-2-3-12-16,-1 2-10 16,2 3-3-16,-4-5-7 0,1-5-3 0,-2-2-7 0,3-3-5 0,-1 1-5 0,1-3-5 0,-2 1-4 0,0-1-7 15,2-1-6-15,-2-3-13 0,2-11-9 0,2 18-16 16,-4-12 0-16,2-6-9 0,0 12-9 0,0-12-3 15,0 0-5-15,-4 9-17 0,4-9-6 0,0 0-9 16,0 0-3-16,-6 0-1 0,6 0 5 0,0 0 5 16,-13-13 6-16,6 0 6 0,0-1 10 0,-2-1 6 15,-2-9 7-15,-2-4 9 0,3 0 8 16,2 1 5-16,0 1 10 16,2-2 5-16,0 7 5 0,5 1 6 0,0 1 1 0,1 2 1 0,3 0 5 0,2-3-4 15,4-5 1-15,1 5 17 0,-2 5-14 0,1 1 7 0,5 1-2 16,-1 3-1-16,3-1 0 0,11-2 0 0,-5 5-2 15,-1 1-3-15,-1 6 5 0,11-3-5 0,-6 5 4 0,7 3-1 16,-11 1-3-16,-2 1-9 0,-4 2 14 16,-1-2-5-16,-1 3 0 0,-3 0 0 0,-6 0 4 15,0 1-3-15,-3-1-2 0,-1 0 2 0,-3 4 2 16,-5 3-3-16,-4-4 4 0,-1-1-4 16,-12 5 5-16,-2-3-3 15,0 1-2-15,7-5 2 0,-1-2-2 0,3-1 2 0,-1-1 0 0,2-1-3 0,2 0-4 0,1-1 8 16,3 0-3-16,0-2-1 0,4 2-6 0,7-3 0 15,-11 1 0-15,11-1-4 0,-12 4 3 0,12-4-2 16,0 0 3-16,0 0-4 0,-4 7 7 0,4-7-3 0,0 0-3 16,0 0 0-16,20 14-7 0,-11-11 8 15,5 5 3-15,1-1-3 16,0 1-2-16,0 1 0 0,3 1 5 0,-3-2-3 0,1 2-4 0,-2-1-1 16,4-1-5-16,-3 1-7 0,1-2 5 0,-2 0-14 15,2-1 3-15,1-1-6 0,-3 0-7 0,3-2 0 0,-5-1-4 16,3 1 1-16,2-3 0 0,-2 0-6 0,-1-1 9 15,-3-1-3-15,5-3 3 0,-3 0 3 0,-2-1 5 0,3-1 3 16,-3-2 5-16,-1-3 0 0,0 1 2 0,-1-1 9 16,0 0 9-16,-2-2 5 0,0 2 8 0,-1 1 5 15,-2 3 8-15,-1 2 5 0,-1-2 7 16,-2 8 6-16,2-11-3 0,-2 11 0 16,0 0-1-16,0 0-11 0,0 0-1 0,0 0 0 0,0 0 1 0,0 0-5 15,0 0-3-15,0 0 2 0,0 0-4 16,-31 23-1-16,24-9-3 0,1 2-4 0,1-3 0 0,1 1 2 15,0 0-2-15,3 2-4 0,0-1 2 0,1-1-4 16,2-3 1-16,0-1-4 0,2-1-3 0,0-1 5 0,-4-8 1 16,7 9 0-16,-2-4-2 0,2 0-2 0,-7-5 6 15,15 4 0-15,-6-2 1 0,-9-2 2 16,18-5-3-16,-9 2-1 16,7-4 6-16,-5-3-3 0,0-2 5 0,1-2-2 0,-2-2 3 0,-3 1 1 0,-2-2 0 15,-3-1 3-15,1 0-3 0,-5 2 2 0,-1-2-3 16,-4 3 1-16,-8-10-9 0,-4 2 2 0,-5 8-2 15,-3 0 2-15,-2-1-7 0,0 4-9 0,-2 3-12 0,6 4 1 16,6 1-22-16,0 0-20 0,2 3-20 16,2 0-29-1,1 1-23-15,3 0-20 0,11 0-19 0,-18 2-18 0,13 3-24 0,-1-3-18 0,6-2-140 0,-10 6-442 16,10-6 123-16</inkml:trace>
  <inkml:trace contextRef="#ctx0" brushRef="#br0" timeOffset="334.71">26362 7382 342 0,'0'0'231'16,"0"0"-18"-16,7 4-9 0,-7-4-9 0,2 10-17 0,-2-1-14 15,0-9-10-15,-2 22-7 0,2-6-9 0,0 0-7 16,-4 0-4-16,3-1-9 0,-1 12-5 0,0-5-7 15,0-4-9-15,0-3-3 0,0 0-7 0,-1 0-7 16,3-3-7-16,0 2-2 0,0-2-11 0,0-2 0 0,0-10-2 16,1 19-4-16,1-11-4 0,2-2-3 0,-4-6 1 15,6 13-5-15,-3-6-7 0,3-2 0 0,2 2-7 16,-2-2 0-16,3-1-4 0,5 3-6 16,-1-2-5-16,2 0-3 15,3-4-8-15,-1 4-10 0,0-3-8 0,4-1-10 16,-4-1-18-16,2 1-3 0,1-1-14 0,-5-1-11 0,4 2-17 0,-4-2-15 0,3 0-12 0,-2-2-13 15,-3 1-24-15,-2-1 3 0,-2 0-33 16,1 0-16-16,-2-1-110 0,-8 4-366 0,0 0 104 0</inkml:trace>
  <inkml:trace contextRef="#ctx0" brushRef="#br0" timeOffset="553.7">26423 7559 266 0,'0'0'189'0,"0"0"-35"0,0 0-12 0,25-11-12 0,-16 10-14 16,7-2-20-16,1-1-14 0,1 0-10 0,0 2-19 0,2-1-15 15,-1-1-7-15,-8 1-17 0,0-1-34 0,0 0 1 16,-11 4-11-16,13-6-20 0,-6 1-10 0,-7 5-12 16,4-10 5-16,-4 10-1 0,0 0-52 0,-2-13-140 15,2 13 43-15</inkml:trace>
  <inkml:trace contextRef="#ctx0" brushRef="#br0" timeOffset="808.97">26742 7356 385 0,'11'7'279'16,"0"0"-29"-16,0-1-28 0,-1 3-20 0,1 0-18 15,0 3-16-15,0 2-16 0,-2 0-11 0,2 0-12 16,-1 0-13-16,1 2-16 0,-1-2-7 0,9 10-9 16,-8-7-10-16,1 0-10 0,-4-4-7 0,-1 2-16 0,0-1-23 15,0 0-24-15,-1-3-38 16,-1-1-33-16,-1-2-40 0,2-1-37 0,0 0-161 0,-6-7-377 0,9 9 107 15</inkml:trace>
  <inkml:trace contextRef="#ctx0" brushRef="#br0" timeOffset="1016.8">27206 7468 284 0,'-17'11'346'0,"1"1"-51"15,-2-2-6-15,2 0-25 0,-11 4-22 16,3 3-18-16,-5-2-29 0,2-1-24 0,8-2-15 0,-6 5-24 16,-2 0-9-16,1-3-13 0,6-1-22 0,2-2-24 15,4-3-21-15,-2 0-33 0,7 0-32 0,-1-3-31 0,0 0-33 16,10-5-28-16,-13 8-25 0,9-5-39 0,4-3-149 16,0 0-392-16,0 0 111 0</inkml:trace>
  <inkml:trace contextRef="#ctx0" brushRef="#br0" timeOffset="1634.91">27445 7215 336 0,'0'0'331'0,"2"-6"-45"0,-2 6-24 0,0 0-30 0,0 0-26 16,4-6-22-16,-4 6-19 0,0 0-13 0,0 0-9 0,0 0-14 16,6 32-1-16,-6-16-12 0,4 11-7 15,-4-6-7-15,2 7-10 0,0-6 1 0,-2-1-12 16,4 6-1-16,-3 0-8 0,-1-6-2 0,4-1-7 16,-4-4-4-16,2-1-4 0,-2 0-6 0,3-2-3 0,-2-4-5 15,0-2-8-15,-1-7-4 0,1 16 3 0,-1-16 1 16,0 0 3-16,1 14-2 0,-1-14 3 15,0 0-7-15,7 6-4 0,-7-6 1 0,0 0-12 16,0 0 7-16,0 0-5 0,0 0-1 0,26-16-10 0,-14 6 3 16,1-1 1-16,-1-1-7 0,1 1 3 0,3 1-9 15,-3 0 9-15,0 2-6 0,2 1-4 0,-5 3 3 0,2 2 3 16,-1-1-6-16,-11 3-1 0,19 3 4 0,-13-1-8 16,2 2 0-16,-1 1 7 0,-7-5 1 0,12 13 3 15,-7-6 4-15,-5-7 3 0,8 22 3 0,-6-10 8 0,-2-2 6 16,0-10 2-16,-2 20 10 0,2-20 8 15,-6 15 5-15,1-8-5 0,-1 0-2 0,6-7-5 16,-19 14-1-16,6-7-12 0,-1 0 4 0,-1-2-2 16,-1-1-12-16,-2-1-16 0,0-2-17 15,2-1-14-15,-1 0-23 16,0-2-24-16,4 0-35 0,1-1-39 0,12 3-40 0,-15-5-54 0,9-1-259 0,6 6-605 0,-7-11 167 16</inkml:trace>
  <inkml:trace contextRef="#ctx0" brushRef="#br0" timeOffset="3000.83">28117 7325 364 0,'-7'-3'293'0,"7"3"-40"15,0 0-29-15,-4-5-30 0,4 5-20 0,0 0-18 16,0 0-14-16,-5-7-15 0,5 7-11 0,0 0-13 16,0 0-13-16,0 0-1 0,0 0 0 0,-1-8-5 15,1 8-4-15,8-9 0 0,-1 4-7 0,-1-2-6 16,8-3-6-16,1 0-2 0,-2 1-11 15,3 2 2-15,1-1 8 0,-5 2-5 0,3 0 1 0,0 1-7 16,-3 2-4-16,0 0-1 0,-3 1-7 0,0 0 1 16,1 1-4-16,-2 1 8 0,-8 0-8 0,16 3-3 15,-9-2-3-15,0 3 1 0,2 0-6 0,-3 0-1 16,3 2-4-16,4 2 1 0,-4-1-3 0,5 1 0 16,-3-1 2-16,-2-2-2 0,1 1-7 0,-2 1 7 0,-1-3-8 15,3 2-4-15,-3-3 3 0,1 1 3 0,1-2-5 16,0 3 5-16,6-1-3 0,-2-2-4 0,0-1 4 15,-2-1-7-15,6 3-5 0,-1-3-14 0,-2-3 6 0,-4 2-20 16,-1 0-8-16,-1 0-19 0,-8 1-18 16,12-3-24-16,-12 3-21 0,7-5-16 0,-7 5-21 15,0 0-9-15,0 0-23 0,6-6-156 0,-6 6-419 0,0 0 118 16</inkml:trace>
  <inkml:trace contextRef="#ctx0" brushRef="#br0" timeOffset="3253.85">28273 7450 255 0,'0'0'247'16,"0"0"-40"-16,0 0-25 0,0 0-18 0,0 0 2 16,0 0-7-16,0 0-11 0,0 0-5 0,0 0-12 0,39 4-6 15,-21-2-11-15,14-1-16 0,-2-1-2 0,0 1-6 16,4 1-12-16,-1-1-4 0,0 1-9 15,-2 0-7-15,0 0-7 0,-6-1 0 0,-5 1-11 0,-1-1-1 16,0 3-5-16,-1-4-7 0,1 2-14 0,0-1-14 0,-1 0-17 16,-2 1-20-16,-4-1-20 0,-12-1-20 15,21 1-24-15,-12 1-16 0,-9-2-17 16,11 1-25-16,-11-1-125 0,12 0-339 0,-12 0 95 0</inkml:trace>
  <inkml:trace contextRef="#ctx0" brushRef="#br0" timeOffset="4049.12">28689 7787 433 0,'0'0'308'15,"-9"-5"-38"-15,9 5-26 0,0 0-21 0,-6-5-17 16,6 5-12-16,0 0-22 0,0 0-9 0,0 0-10 15,0 0-21-15,-13 15 1 0,10-9-16 0,-2 9-8 16,2-1-10-16,0 2-10 0,1-1-8 0,-1 2-3 16,1 0-13-16,1-1-4 0,1-2-14 0,1 2 5 15,-1-2-8-15,2 2-4 0,1-2-9 0,1 0 2 16,0-3-7-16,2-1-1 0,-2-3-3 16,2 2-1-16,0-4-6 15,8 5-1-15,-1-1 0 0,-1-2 2 0,3 0-2 0,1-1-1 0,1-1-14 0,-2 1 5 0,1-1 3 16,-2 2-2-16,-2-2-3 0,-2 0 5 0,-4 0-3 15,2 0 4-15,-8-5-2 0,10 8 0 0,-7-2 9 16,-3-6-2-16,1 13 1 0,-1-13 0 0,-5 12 2 16,-2-7-5-16,-1 2-1 0,-4 2-3 0,-5-1 0 15,3-3-3-15,-5 1-7 0,-9 1-10 0,5-2-9 0,1-2-18 16,4-2-14-16,0-2-21 0,0 1-24 0,5-3-26 16,2 2-13-16,11 1-29 0,-14-6-23 15,9 2-41-15,5 4-142 0,-5-11-442 0,5 11 121 16</inkml:trace>
  <inkml:trace contextRef="#ctx0" brushRef="#br0" timeOffset="4246.92">28964 7985 328 0,'15'-5'331'0,"-7"4"-43"0,-8 1-26 0,15-5-24 15,-8 2-24-15,-7 3-17 0,25-5-27 0,-9 4-13 0,-1-2-21 16,2-1-14-16,3 2-10 0,-2-1-17 0,1 2-22 15,-1 0-24-15,0-2-27 0,-1 2-34 0,-6-1-28 16,1-1-30-16,-12 3-28 0,0 0-40 16,17-2-43-16,-17 2-119 15,0 0-359-15,0 0 102 0</inkml:trace>
  <inkml:trace contextRef="#ctx0" brushRef="#br0" timeOffset="4406.52">29046 8028 238 0,'0'0'228'0,"-2"8"-37"0,2-8-19 0,0 0-15 15,0 0-16-15,0 0-17 0,15 10-10 0,-7-8-16 16,-8-2-13-16,18 3-9 0,0-3-16 0,2 1-18 16,-1 0-25-16,1-2-24 0,-1 0-11 0,-1-2-38 15,14 0-37-15,-7-4-109 0,-4 4-240 0,-4-3 70 16</inkml:trace>
  <inkml:trace contextRef="#ctx0" brushRef="#br0" timeOffset="4580.01">29569 7793 316 0,'0'0'281'16,"0"0"-19"-16,0 0-19 0,0 0-22 15,0 0-10-15,0 0-19 0,-1 39-12 0,0-24-10 0,0 13-19 0,0-6-8 16,2 5-16-16,-1 1-9 0,0-1-16 0,0-3-6 16,5 2-11-16,-4 2-13 15,-1-6-2-15,-1-2-8 0,3-4-7 0,-3 1-13 0,1-1-17 16,0-3-20-16,1-2-24 0,0-3-25 0,-1-8-25 15,-1 15-30-15,1-15-29 0,0 0-35 0,-2 10-38 0,2-10-134 0,0 0-403 16,0 0 113-16</inkml:trace>
  <inkml:trace contextRef="#ctx0" brushRef="#br0" timeOffset="5051.14">29413 7958 369 0,'-6'-8'228'0,"6"8"-27"0,0 0-5 0,0 0-10 16,0 0-6-16,0 0-14 0,0 0-13 0,21-10-16 15,-21 10-9-15,25 2-20 0,-6-4-9 0,0 2-8 16,0 2-6-16,12-2-10 0,1 1-3 0,-7 1-8 0,-3-1 0 16,7 2-1-16,-7-3-2 0,0 0-5 0,-5 0 1 15,0 0-3-15,-3 1-4 0,-3-1 7 0,-2 1 6 16,-9-1 10-16,14 1 4 0,-14-1 7 0,0 0-10 16,9 1-5-16,-9-1-9 0,0 0-6 15,0 0-5-15,0 0-7 0,-20 15-2 0,6-4-2 16,0 0-1-16,-1-1-12 15,2 3 0-15,-2-2-3 0,3 1-5 0,0-2-1 0,1 2 0 0,0-2-6 0,3 0-1 16,4-3-6-16,0-1 5 0,4-6-7 0,-6 12 1 16,6-12-2-16,0 0 0 0,0 0 1 0,0 0-2 0,8 12 1 15,-8-12-2-15,13 0 1 0,-13 0-5 0,24-2-3 16,-6-1 3-16,0 3-5 0,-1-3 2 0,1 1-4 16,-2 1-3-16,2 1 2 15,-3 0-1-15,4 3 1 16,-6-1 1-16,4 2 4 0,-3 1-4 0,2 0 2 0,-3 2 5 0,0 2 4 0,-1 0 2 0,-2-1-9 15,-2-1 5-15,-4 1 1 0,0-2 1 0,-4-6 3 0,4 14 5 16,-3-6-3-16,-1-8 8 0,-2 14-3 0,2-14-6 16,-8 13 5-16,3-6-2 0,-3-1 1 0,0-2-1 15,-6 2-5-15,1-1-3 0,1-1-8 0,1-1-11 16,2-1-12-16,-1-2-8 16,10 0-19-16,-17-2-18 0,10 0-22 15,7 2-18-15,-12-5-18 0,12 5-20 0,-8-12-14 0,8 12-14 0,-1-13-13 0,2 4-131 16,2 0-393-16,-3 9 108 0</inkml:trace>
  <inkml:trace contextRef="#ctx0" brushRef="#br0" timeOffset="5324.13">30102 8020 457 0,'0'0'321'0,"0"0"-23"0,0 0-24 0,0 0-20 16,0 0-15-16,0 0-29 0,-16 30-15 15,13-24-19-15,3-6-14 0,-6 14-14 0,3-8-14 0,3-6-16 16,-4 12-5-16,4-12-10 0,-3 11-12 0,3-11-3 16,0 0 3-16,3 14-13 0,-3-14 3 15,6 7-7-15,-6-7-6 16,8 4-5-16,-8-4-6 0,13 4-3 0,-13-4-11 0,18 0-5 0,-10 0-10 16,-8 0-14-16,19 1-11 0,-12 0-25 0,-7-1-26 0,12 1-19 0,-12-1-25 15,0 0-23-15,17 2-28 0,-17-2-27 0,14 4-32 16,-5-2-26-16,-1 1-176 0,-8-3-485 0,15 7 135 15</inkml:trace>
  <inkml:trace contextRef="#ctx0" brushRef="#br0" timeOffset="5959.46">30847 8043 347 0,'-13'-4'392'0,"3"3"-59"0,10 1-40 0,-27 2-41 15,10 2-27-15,-1 0-24 0,0 4-26 16,3-2-18-16,-3 2-20 0,4 3-21 0,-1-2-5 0,5 1-15 16,0-2-11-16,2-1-10 0,1 2-7 0,2-3-15 15,5-6-11-15,-7 12-5 16,7-12-10-16,-3 6-2 16,3-6-1-16,0 0-1 0,0 0-4 0,0 0-2 0,0 0-2 0,0 0 0 0,18 2 7 0,-18-2 0 15,13-10 4-15,-4-2 8 0,2-1-6 0,0-1 2 16,-2 0 7-16,-1 1 6 0,2 0 5 0,-3 3 2 0,-1 2 9 15,-1 1 5-15,-5 7 2 0,7-13 3 0,-7 13-12 16,4-8-3-16,-4 8-13 0,0 0 0 0,0 0-2 16,0 0-3-16,0 0-9 0,0 0 6 0,0 0-5 15,0 0-6-15,0 0-9 0,-14 30 0 0,14-30 3 16,-4 17-3-16,-2-3-1 16,4-2-3-16,-1-3-1 0,3-9-3 15,-2 14-1-15,2-14-1 0,0 0-2 0,6 17 0 0,-6-17-6 0,9 9 4 0,-9-9-5 0,13 5 8 16,-13-5-7-16,15 0 7 0,-15 0-1 0,17-4-2 15,-7-1 6-15,-10 5 5 0,13-9-2 0,-7 3 12 16,2 1 8-16,-3-2 7 0,-5 7 9 0,10-11 13 16,-7 6 0-16,-3 5 4 15,7-8-4-15,-7 8-3 16,0 0-2-16,7-6-11 0,-7 6-2 0,0 0-6 0,0 0-6 0,0 0-4 0,0 0-2 0,0 0-6 16,0 0-9-16,0 0-9 0,0 0-7 0,0 0-8 0,0 0-5 15,-9 30-5-15,9-30-19 0,0 0-9 16,2 20-15-16,-1-13-19 0,-1-7-10 15,6 12-25-15,-6-12-21 0,7 8-30 0,-1-4-23 0,-6-4-36 16,15 5-25-16,-7-4-221 0,-8-1-576 0,17 0 157 0</inkml:trace>
  <inkml:trace contextRef="#ctx0" brushRef="#br0" timeOffset="6347.95">31108 8040 277 0,'0'0'242'0,"0"0"-23"0,0 0-19 16,0 0-20-16,0 0-23 0,0 0-15 0,0 0-14 0,0 0-12 16,0 0-4-16,0 0-7 0,0 0-6 0,1 36-9 15,0-30-6-15,-1-6-4 16,4 14-5-16,-1-7-9 0,-3-7 0 0,9 14-5 0,-5-9-3 0,1-1-6 16,2 1-3-16,-7-5 6 0,17 8 2 0,-8-7-9 0,1 2-3 15,-10-3-3-15,20 1-2 0,-11-2 1 0,-9 1 0 16,19-4 6-16,-9 0 4 0,3-3-4 15,-3 2-2-15,-2-1 5 16,-8 6 2-16,15-13 4 0,-10 8 3 0,-5 5 0 0,7-10 0 0,-7 10-6 0,0 0-2 16,5-11-3-16,-5 11-1 0,0 0-10 0,0 0 2 15,0 0-5-15,0 0-3 0,0 0-5 0,0 0-10 16,0 0 4-16,0 0 0 0,0 0-5 0,0 0-1 16,-28 22-4-16,28-22-5 0,-6 15-11 15,3-6-3-15,3-9-11 0,-5 16-9 0,5-8-11 0,0-8-13 0,1 16-11 16,-1-16-18-16,2 14-15 0,-2-14-17 0,9 12-16 15,-9-12-18-15,11 7-16 0,-4-4-10 16,-7-3-13-16,15 1-14 0,-5 0-134 0,-10-1-400 0,17-5 112 16</inkml:trace>
  <inkml:trace contextRef="#ctx0" brushRef="#br0" timeOffset="7066.42">31502 7975 233 0,'4'-24'105'0,"-1"4"7"16,0 3 8-16,0 5 11 0,-2-1 9 0,-1 13 16 15,0-18 17-15,0 18 6 0,-1-14-3 0,1 14-4 16,0 0-20-16,0 0-12 0,-3-12-13 15,3 12-9-15,0 0-9 0,0 0-7 16,0 0-7-16,0 0-10 0,-12 34-7 0,8-16-9 0,2 12-5 0,-4-1-13 0,4 3 3 16,2-2-15-16,-2 0-2 0,1 0-3 0,1 0-3 15,2-3-7-15,-4 2-5 0,3-7-20 0,0-4-6 16,-2-5-12-16,1-1-14 0,-2-3-11 0,2-9-12 0,0 13-5 16,0-13 0-16,0 0-3 0,0 14-6 15,0-14-5-15,0 0-3 16,0 0-3-16,0 0 9 0,0 0-2 0,0 0 11 15,0 0 5-15,0 0-5 0,0 0 24 0,0 0 2 0,0 0 11 0,0 0-1 0,0 0 4 16,0 0 1-16,0 0 6 0,0 0-4 0,0 0 3 16,-15-26 2-16,15 26 6 0,0 0-1 15,0 0 1-15,0 0-6 0,21-13 9 0,-21 13 1 16,16-6 15-16,-7 3 0 0,-9 3 5 0,24-11 7 0,-12 5 5 0,3-3 13 16,0 1 14-16,-1 0-2 15,-3 1 12-15,3 0 2 0,-3 0 5 0,-3 1 6 0,1 1 4 16,-9 5 7-16,8-8 0 0,-8 8 2 0,0 0 0 0,10-7-10 15,-10 7-7-15,0 0-12 0,0 0 1 16,0 0-6-16,0 0-9 0,0 0 1 0,0 0-6 0,0 0 0 16,0 0-8-16,-6 32-5 0,6-32-2 0,-7 17-4 15,4-8-1-15,3-9-4 0,-6 14 3 0,6-14-7 16,-3 14 3-16,3-14-8 0,-1 12 5 0,1-12-1 0,0 0-4 16,0 0 8-16,7 15-5 0,-7-15 1 15,0 0 4-15,0 0-7 0,15 1 1 0,-15-1 4 0,0 0 0 16,19-12 8-16,-19 12-6 0,14-12-5 0,-8 5 5 15,5-5-7-15,-2 1 2 0,-2 0-2 0,0 4 1 16,-7 7 3-16,10-12-3 0,-10 12-4 0,8-8 1 16,-8 8-2-16,0 0-1 0,8-3 0 0,-8 3-5 15,0 0-1-15,0 0 10 0,12 15-6 16,-12-15-2-16,5 15 2 0,-3-6 1 16,-2-9-5-16,4 17 1 0,0-1-1 0,-1-4 0 0,-1-2 1 0,-2-10 2 15,4 18-12-15,0-12-5 0,-4-6-14 0,6 12-11 0,-6-12-13 16,7 10-10-16,-7-10-14 0,10 8-15 0,-10-8-20 15,14 2-7-15,-14-2-4 0,0 0-1 0,19-1-3 16,-19 1 14-16,0 0 1 0,16-13 6 16,-16 13 12-16,8-14 10 0,-8 14 23 15,2-18 6-15,-3 3 23 0,-2-1 5 0,-2 1 19 0,-1-1 12 16,1 1 0-16,-3 0-4 0,0 3 10 0,1-1-2 0,-1 3-5 16,2 1-7-16,1 2-11 0,5 7-14 0,0 0-21 0,-8-17-16 15,8 17-19-15,-5-5-14 16,5 5-14-16,0 0-23 0,0 0-72 0,0 0-247 0,0 0 74 15</inkml:trace>
  <inkml:trace contextRef="#ctx0" brushRef="#br0" timeOffset="7494.56">31831 8160 258 0,'6'15'114'16,"0"0"3"-16,-4-2 13 0,0-1-4 0,1-2 10 0,-3-10-6 15,4 19-2-15,-2-12-3 0,-2-7-13 16,7 17-10 0,-1-10-6-16,0 0-11 0,-6-7-11 0,19 15-4 0,-8-9-10 0,0-2-3 0,4 2-4 0,-3-3 2 15,1-2 7-15,1-3 16 0,-14 2 13 0,22-2 4 0,-13 0 4 16,-9 2 2-16,14-11 3 0,-3 0 4 15,-2-1-3-15,-3-1 0 0,-2 0-5 0,0 1 1 16,-1-2 0-16,-3 3-5 0,0 11-1 16,1-18-8-16,-1 18-14 0,0 0-8 0,-6-20-6 0,6 20-4 0,0 0-16 15,-12-6 9-15,12 6-12 0,0 0 1 0,0 0-16 16,-33 18 1-16,20-9-12 0,0 0-5 0,1 3-9 0,4-4-11 16,0 2-3-16,0 3-3 0,3-3-13 15,2-1-4-15,3-9-2 0,-4 14-9 16,4-14-6-16,0 0-6 0,3 15 0 0,-3-15-1 0,10 4-1 15,-10-4-4-15,18 1 0 0,-18-1 8 16,23-2 5-16,-9-3 5 0,1 1 3 0,1-4 6 0,-2-2 5 0,1 2 11 16,-1-3-2-16,0-1 11 0,-1 1 5 15,1 0 6-15,-6 4 6 0,2-1 2 0,-3 2-2 0,-7 6 3 16,13-8 6-16,-13 8-2 0,11-6 5 0,-11 6 1 16,0 0 4-16,0 0 5 0,0 0 2 0,0 0-1 0,22 14 0 15,-22-14-3-15,5 12 3 0,-2-4 4 0,-3-8-3 16,5 16-5-16,-1-7-1 0,-4-9-1 15,6 17-5-15,-2-9-10 0,0 0-11 0,-4-8-17 16,10 15-14-16,0-3-25 0,-3-3-25 16,3-5-32-1,1 3-45-15,2-2-54 0,-1-1-137 0,0-1-425 0,-12-3 118 16</inkml:trace>
  <inkml:trace contextRef="#ctx0" brushRef="#br0" timeOffset="7673.08">32297 8023 297 0,'-1'-8'375'16,"1"8"-61"-16,1-20-43 0,-1 20-29 0,4-15-26 0,-4 15-25 16,10-13-21-16,-5 6-24 0,9-3-13 0,0 2-27 15,1-3-17-15,2 4-26 0,11-5-23 0,-7 4-28 16,-4 2-30-16,2 1-28 0,-2 1-32 0,0-1-19 16,0 3-20-16,-4 0-34 15,4-2-136 1,-6-1-341-16,-2 2 96 0</inkml:trace>
  <inkml:trace contextRef="#ctx0" brushRef="#br0" timeOffset="12284.38">29424 7112 290 0,'0'0'272'0,"-7"-5"-40"0,7 5-15 0,-5-5-6 16,5 5-9-16,-7-5-4 0,7 5-8 15,-7-4-6-15,7 4-5 0,0 0-13 0,-12-7-6 0,12 7-5 16,0 0-7-16,-12-1-11 0,12 1 6 0,0 0-9 16,-21 4-3-16,9 3-5 0,-2 1-5 0,1 1-4 0,-1 4-4 15,2-1-8-15,-10 11-8 0,4-1-2 0,-1 2-6 16,3 0-8-16,1-2-5 0,8 5-8 16,-3-8-8-16,2 1-9 0,6-3-2 0,3 0-5 0,-2 1-4 15,4 10-7-15,0-8-5 0,4-3 0 0,1-1-2 16,-1-1 0-16,7 10-6 0,6-2-1 0,-4-7 0 15,-1-3-6 1,3-4-4-16,-2 1-7 0,12 3-10 0,1-2-10 0,-4-6-15 16,3 3-16-16,2-3-14 0,-5 0-18 0,-4-2-14 0,-2-3-17 0,-1 0-16 0,-2 1-14 15,0-2-27-15,-3-1-13 0,-13 2-24 0,24-3-20 16,-15 1-8-16,0-1-20 0,0 0-139 16,-9 3-470-16,14-9 131 0</inkml:trace>
  <inkml:trace contextRef="#ctx0" brushRef="#br0" timeOffset="12770.31">29935 7323 313 0,'5'-14'266'15,"-5"14"-29"-15,3-13-23 0,-3 13-17 0,3-8-14 16,-3 8-13-16,2-9-4 0,-2 9-3 0,0 0-13 0,3-11-4 16,-3 11-10-16,0 0-10 0,3-7-6 15,-3 7-14-15,0 0-3 0,0 0-12 0,0 0 0 16,0 0-10-16,2-10-7 0,-2 10-3 0,0 0-1 16,0 0 1-16,0 0 0 0,0 0-7 0,0 0-11 15,0 0 8-15,0 0-14 0,7 34-5 0,-2-20 1 0,0 1-8 16,1 13-1-16,2-8-9 0,-2-2-2 0,0-3 1 15,1 3-5-15,0-2 3 0,0 0-1 16,-2-1-8-16,2-2 4 0,-2-1-6 0,-1-4 1 16,1 1-5-16,-5-9-2 0,5 13 5 0,-5-13 1 0,4 10 6 0,-4-10-6 15,0 0-2-15,2 10 1 0,-2-10-6 0,0 0 3 16,0 0-2-16,0 0-3 0,0 0 2 0,-16 7 4 16,16-7 5-16,0 0-10 0,-23-2 7 0,23 2 2 15,-19 0 4-15,9 2 2 0,10-2-3 0,-18 0 11 16,18 0-9-16,-18 0-1 0,18 0-9 0,0 0 1 0,-17 1 0 15,17-1-8-15,0 0 0 0,-10 1 4 0,10-1-8 16,0 0 8-16,0 0 3 0,0 0-1 0,0 0-6 16,0 0 5-16,0 0-14 15,0 0-6-15,38 17-6 0,-22-14-12 16,2 1-11 0,1-2-17-16,0 0-23 0,2-2-32 0,-3 3-38 0,0-3-53 0,0 0-45 0,-2-3-195 0,0 1-535 0,-16 2 146 0</inkml:trace>
  <inkml:trace contextRef="#ctx0" brushRef="#br0" timeOffset="13000.98">30449 7357 375 0,'14'-5'332'0,"-1"1"-32"0,1-1-27 0,-1 2-20 16,4 0-29-16,-3 0-22 0,2-2-24 15,3 3-15-15,1 2-17 0,-1-4-16 0,0 2-14 0,0 0-10 16,-2 0-13-16,-1-1-17 0,-1 2-16 0,-6 1-17 16,-9 0-30-16,16-2-25 0,-16 2-32 0,0 0-40 15,15-2-35-15,-15 2-52 0,7-2-30 0,-7 2-128 16,0 0-391-16,0 0 109 0</inkml:trace>
  <inkml:trace contextRef="#ctx0" brushRef="#br0" timeOffset="13768.5">31125 7212 305 0,'0'0'245'0,"0"0"-30"0,0 0-13 0,0 0-21 0,0 0-12 16,0 0-6-16,0 0-2 0,3-6-2 0,-3 6-11 16,0 0 0-16,0 0-2 0,0 0-3 0,0 0-3 15,0 0-12-15,0 0 3 0,0 0-8 0,0 0-5 16,0 0-9-16,0 0-7 0,0 0-2 0,0 0-9 0,0 0-6 16,0 0-19-16,0 0 3 0,0 0-21 15,0 0 9-15,0 0-7 0,0 0 3 0,0 0-12 16,0 0-6-16,0 0-3 0,0 0 1 0,0 0-11 0,0 0 6 15,0 0 0-15,0 0 1 0,0 0-12 16,0 0 6-16,0 0 2 0,0 0-6 0,0 0 5 0,0 0 7 16,0 0-11-16,0 0 5 0,0 0 1 0,0 0-5 15,0 0-17-15,0 0 16 0,15 29 1 0,-12-22-2 16,-3-7-1-16,9 23-2 0,-5-12-5 0,0-1-4 16,1 4-2-16,-1-1 7 0,0-4-1 0,0 1 0 0,0 0 1 15,-4-10-6-15,8 15-7 0,-6-8 5 0,-2-7 0 16,6 16-2-16,-6-16 2 15,5 12-3-15,-5-12 1 16,5 11 1-16,-5-11-5 0,5 10 6 0,-5-10-5 16,0 0-3-16,4 10-9 0,-4-10 1 0,0 0-16 0,4 8-14 0,-4-8-11 0,0 0-9 0,0 0-22 15,4 9-17-15,-4-9-30 0,0 0-20 0,0 0-16 16,0 0-11-16,0 0-15 0,0 0-22 0,0 0-21 16,0 0-151-16,0 0-460 0,0 0 128 0</inkml:trace>
  <inkml:trace contextRef="#ctx0" brushRef="#br0" timeOffset="14682.08">30955 7266 250 0,'0'0'265'0,"0"0"-27"0,0 0-19 16,0 0-23-16,-15-1-10 0,15 1-15 0,0 0-21 15,0 0-8-15,0 0-11 0,0 0-3 0,0 0-7 16,0 0-3-16,0 0-6 0,0 0-4 0,0 0-10 16,0 0-8-16,0 0-9 0,47-9-8 0,-29 6-6 15,-1 1-5-15,0-2-7 0,1 4-7 16,0-1-8-16,-1-2-1 0,-3 1-4 0,0 1-3 0,2-1-8 0,-3 1-5 16,-1 1-17-16,-12 0-16 0,18-2-20 15,-9 2-27-15,-9 0-19 0,16-3-29 0,-16 3-28 16,18-1-21-16,-18 1-33 0,15 0-146 0,-15 0-403 0,13 0 112 15</inkml:trace>
  <inkml:trace contextRef="#ctx0" brushRef="#br0" timeOffset="14983.96">31392 7236 393 0,'0'0'253'0,"0"0"-22"16,0 0-16-16,0 0-9 0,0 0-8 0,0 0-16 15,0 0-11-15,0 0-14 0,-15 22-16 0,10-15-8 16,-2-1-10-16,7-6-11 0,-11 14-10 16,7-9-7-16,-1 2-11 0,1 0-10 0,4-7-7 0,-8 10-3 15,4-4-7-15,4-6-8 0,-4 12-2 0,4-12-5 16,1 10-8-16,-1-10 0 0,0 0-6 0,8 10-1 0,-8-10-6 16,12 4 2-16,-4-2-5 0,-8-2 3 0,17 3-6 15,-17-3-1-15,16-4-2 0,-7 4 3 0,-9 0-4 16,16-3-7-16,-16 3-4 0,14-4-5 0,-6 2-15 15,-8 2-17-15,9-6-17 0,-9 6-10 0,0 0-20 0,7-9-20 16,-7 9-20-16,0 0-14 0,0 0-10 16,0 0-26-16,0 0-25 0,0 0-111 0,0 0-370 15,0 0 105-15</inkml:trace>
  <inkml:trace contextRef="#ctx0" brushRef="#br0" timeOffset="15414.47">31583 7266 540 0,'0'0'301'0,"-9"-6"-37"0,9 6-28 0,0 0-28 16,-8-7-26-16,8 7-24 0,0 0-19 16,0 0-18-16,-7-4-13 0,7 4-8 0,0 0-18 15,0 0-4-15,0 0-9 0,0 0-6 0,0 0-5 0,0 0-8 16,0 0-2-16,0 0-10 0,17 27-5 0,-13-21 0 15,-4-6 0-15,8 12-6 0,-4-6-4 0,1 0 0 16,-5-6-2-16,6 11-3 0,-6-11 0 0,3 10 2 16,-3-10 2-16,2 7-4 0,-2-7 6 15,0 0-7-15,-8 14-2 16,8-14-10-16,-9 6-10 0,1-3-14 0,8-3-24 0,-14 5-23 0,14-5-16 0,-14 2-23 16,14-2-21-16,0 0 1 0,-19-1-23 0,19 1-15 15,0 0-8-15,-10-6-112 0,10 6-340 0,0 0 98 0</inkml:trace>
  <inkml:trace contextRef="#ctx0" brushRef="#br0" timeOffset="15571.5">31553 7310 251 0,'0'0'125'0,"10"-5"4"0,-10 5-3 0,0 0 2 0,0 0-5 0,0 0 10 15,0 0-6-15,13-2 4 0,-13 2-14 0,0 0-3 16,0 0-14-16,0 0-6 0,15 4-10 0,-15-4-8 16,0 0-7-16,11 4-12 0,-11-4 0 0,0 0-18 15,14 4-17-15,-14-4-22 0,9 4-21 16,-9-4-19-16,11 4-25 0,-11-4-27 0,13 2-28 0,-5 0-110 15,-8-2-274-15,0 0 79 0</inkml:trace>
  <inkml:trace contextRef="#ctx0" brushRef="#br0" timeOffset="16136.98">32042 7224 405 0,'0'0'282'0,"-17"-12"-30"15,17 12-28-15,0 0-28 0,0 0-19 0,-20 3-23 0,20-3-16 16,0 0-18-16,-18 9-4 0,18-9-19 0,-12 8-11 16,7-3-9-16,5-5-9 0,-7 10-7 0,7-10-5 15,-6 9-9-15,6-9-3 0,0 0-3 0,-4 10-5 0,4-10 0 16,0 0-1-16,0 0-3 0,0 0 3 0,0 0-2 16,0 0 5-16,0 0 1 0,0 0 5 15,0 0 2-15,0 0 3 0,0 0-1 0,0 0 4 0,35-24-6 16,-29 13 8-16,1-2-1 0,-1 1-2 0,0-2 5 0,-1 2-3 15,-2 2 6-15,-3 10-5 16,3-15-6-16,-3 15 7 0,0 0-10 0,4-17-7 0,-4 17-5 0,0 0-1 16,0 0-5-16,0 0-5 15,0 0 0-15,0 0 2 0,0 0-6 16,0 0-5-16,0 0-4 0,0 0 1 0,0 0-2 0,0 0-1 0,0 0-6 0,0 0 0 16,0 0-1-16,0 0-5 0,3 41-3 15,-3-41-1-15,9 10 1 0,0-5-7 0,-9-5 4 0,17 5-1 16,0-2 3-16,-4-3 2 0,4-2-4 0,-3 1-1 15,2-4 4-15,-4 0 5 0,-2-1-3 0,0 0-1 0,1-4-4 16,-3 2 14-16,1 0 3 0,-3-1 1 16,-6 9 1-16,6-13 2 0,-6 13 10 0,3-11 2 0,-3 11-2 15,0 0-8-15,0 0 0 0,0 0 1 16,0 0-1-16,0 0-3 0,0 0-6 16,0 0 4-16,0 0 2 0,0 0-4 15,0 0-7-15,-39 25 1 0,33-14 5 0,2 0-6 0,-1-4 4 0,5-7-2 0,-4 18-4 16,2-9-8-16,2-9-13 0,1 18 3 0,-1-18-11 15,6 12-7-15,-6-12-7 0,11 13-11 0,-5-8-15 16,-6-5-11-16,12 10-11 0,-4-5-12 0,0 0-14 0,-8-5-18 16,15 9-6-16,-5-7-10 0,-10-2-6 15,14 5-23-15,-14-5-18 0,13 6-110 0,-13-6-371 16,6 3 104-16</inkml:trace>
  <inkml:trace contextRef="#ctx0" brushRef="#br0" timeOffset="16954.34">31413 7527 228 0,'-7'-7'371'0,"7"7"-61"0,-12-6-43 15,12 6-18-15,-12-4-38 0,12 4-26 0,-17-2-16 16,17 2-21-16,-30 6-12 0,16 0-10 0,0 1-16 15,1-3-13-15,4 4-12 0,-6 3-10 16,7-2-4-16,2 0-9 0,6-9-9 16,-13 21-2-16,9-8-8 0,2-2-2 0,2-11-4 0,1 16-7 0,-1-16-4 15,3 13-4-15,-3-13-8 0,10 11 4 0,-4-6-9 16,-6-5 0-16,15 2 1 0,-15-2-3 0,17-1 1 16,-17 1 2-16,17-4-2 0,-17 4 0 0,17-8 0 0,-6-1 11 15,1-3 2-15,-4 3 2 0,2-5 5 0,-1 2 0 16,-3-2 4-16,-2 1-4 0,0 3 8 0,-1 1-1 15,-3 9 8-15,0 0-4 0,6-17 6 0,-6 17 0 16,0 0-14-16,6-11 0 0,-6 11 4 0,0 0-12 16,0 0 0-16,0 0-1 0,0 0-4 15,0 0 0-15,0 0-4 0,0 0-1 16,0 0 0-16,-11 46-6 0,8-31 5 0,2-1-14 0,0 1 7 0,1-15-3 16,1 23-2-16,-1-23-5 0,2 15 0 0,-2-15-2 15,7 12 6-15,-7-12-1 0,10 8-4 0,-10-8 2 16,12 6-4-16,-12-6 7 0,0 0 2 0,22-3 1 0,-22 3-2 15,0 0 0-15,22-10 1 0,-22 10 0 0,13-8 5 16,-13 8-1-16,12-9 2 0,-12 9 0 0,10-10 2 16,-10 10 0-16,9-5 0 0,-9 5-5 0,0 0 1 15,11-6 5-15,-11 6-6 0,0 0 0 0,0 0 1 16,0 0 0-16,16 15-3 0,-16-15-2 0,7 12-1 0,-7-12 1 16,6 13-3-16,1 1-10 0,-2-5-8 15,-1 3-14-15,-4-12-16 0,7 13-18 16,-7-13-21-16,6 12-16 0,-6-12-23 0,0 0-14 0,5 12-16 0,-5-12-17 15,0 0-22-15,0 0-9 0,0 0-5 0,9 5-114 16,-9-5-393-16,0 0 111 0</inkml:trace>
  <inkml:trace contextRef="#ctx0" brushRef="#br0" timeOffset="17045.03">31589 7737 1274 0,'7'-29'-42'0,"-7"29"15"15,0 0 27-15,-5-23 15 0,5 23 9 0,-6-16 5 16,6 16-2-16,-9-22 1 0,3 11 6 16,1 1-3-16,5 10-8 0,-7-16-14 15,7 16-25-15,-5-13-21 0,0 7-36 0,5 6-90 0,0 0-194 0,0 0 58 0</inkml:trace>
  <inkml:trace contextRef="#ctx0" brushRef="#br0" timeOffset="17288.88">31652 7638 355 0,'0'0'264'0,"4"7"-31"0,-4-7-26 0,7 7-19 16,-7-7-10-16,7 9-19 0,-7-9-10 0,9 8-14 15,-9-8-7-15,9 9-7 0,-1-4-5 0,-8-5-13 0,14 7-3 16,-14-7-9-16,15 6-2 0,-15-6-2 0,0 0-10 0,17 0-8 16,-17 0-6-16,0 0-8 0,20-7-3 15,-20 7-10-15,11-6-13 0,-11 6-20 0,10-10-32 16,-10 10-23-16,4-10-37 0,-4 10-23 0,6-14-36 16,-6 14-14-16,3-15-16 0,-3 15-11 0,6-14-109 15,-6 14-345-15,0 0 99 0</inkml:trace>
  <inkml:trace contextRef="#ctx0" brushRef="#br0" timeOffset="17453">31822 7572 231 0,'0'0'195'0,"0"0"-2"0,0 0 0 0,18 0-4 0,-18 0-8 15,0 0-3-15,0 0-1 0,0 0-9 0,16 17-15 16,-16-17-9-16,10 10-13 0,-10-10-8 0,9 9-16 16,-9-9-7-16,10 12-16 0,-10-12-6 15,12 12-12-15,-12-12-15 0,4 10-21 0,-4-10-16 16,0 0-24-16,9 8-25 0,-9-8-33 0,0 0-41 0,0 0-34 15,0 0-27-15,0 0-130 0,0 0-357 0,0 0 101 0</inkml:trace>
  <inkml:trace contextRef="#ctx0" brushRef="#br0" timeOffset="17547.29">31849 7495 253 0,'0'0'79'0,"0"0"-29"15,0 0-25-15,0 0-30 0,4-13-27 16,-4 13-35-16,0 0 12 0</inkml:trace>
  <inkml:trace contextRef="#ctx0" brushRef="#br0" timeOffset="18771.64">31992 7633 352 0,'0'0'193'0,"0"0"-27"0,0 0-22 16,0 0-19-16,-2 16-12 0,2-16-14 0,0 0-11 15,0 0-8-15,0 0 0 0,0 0 1 0,0 0-4 0,0 0 6 16,0 0-1-16,0 0-2 0,0 0 10 16,10 4-3-16,-10-4 1 0,0 0 6 0,0 0-12 15,0 0-6-15,9-29-1 0,-9 29-5 0,6-14-6 0,-6 14 1 16,3-13-6-16,-3 13 3 0,2-10-6 0,-2 10-2 16,0 0-11-16,0 0-4 0,2-13-6 0,-2 13-2 15,0 0-2-15,0 0-5 0,0 0 0 0,0 0-5 16,0 0-2-16,0 0 1 0,0 0-4 0,0 0-4 15,0 0-3-15,0 0 10 0,0 47-12 16,0-47 8-16,7 15-10 0,-4-8 3 16,-3-7-1-16,10 12 1 0,-3-9-1 0,-7-3 1 0,15 7-5 0,-15-7 6 0,17 2-5 15,-17-2 4-15,17 2 0 16,-17-2 1-16,17-6 1 0,-17 6 6 0,15-8 3 0,-7 3 1 0,-2-1 4 16,-6 6 1-16,15-19-4 0,-8 9 8 15,-1 0-5-15,-2 2-3 0,-4 8-2 0,6-14-2 0,-6 14 2 16,5-11-6-16,-5 11 3 0,0 0-5 0,5-12 0 0,-5 12 0 15,0 0-2-15,0 0-2 0,0 0 2 0,0 0-6 16,0 0-5-16,0 0-6 0,0 0-5 0,0 0-11 16,0 0-9-16,-18 32-7 0,18-32-11 0,-3 16-7 15,3-16-8-15,0 16-11 0,0-16-5 0,2 16-14 16,-2-16-6-16,6 15 4 0,-1-11 4 16,-5-4-5-16,11 8 10 15,-11-8 9-15,14 2 5 0,-14-2 9 0,14 2 12 0,-14-2 14 0,0 0 16 0,20-8 16 16,-13 3 15-16,-7 5 14 0,15-18 10 0,-8 5 11 0,-1 0 14 15,0-1 8-15,-1-1 8 0,1 2 3 16,-2-1 4-16,1 0 5 0,-1 3 5 0,-3 2 3 16,-1 9-2-16,5-16 0 0,-5 16-7 0,2-12-11 0,-2 12 3 15,0 0-11-15,5-10-7 0,-5 10-10 0,0 0-3 16,0 0-3-16,0 0-3 0,0 0-5 16,0 0-4-16,0 0-7 0,0 0 3 0,0 0-1 0,0 0-5 15,0 0-2-15,0 0-8 0,14 27 3 0,-14-27-8 16,6 14-3-16,-6-14-6 0,4 16-4 0,1-2-10 15,0-3-7-15,-2-1-18 0,0 0-17 0,-3-10-8 0,6 14-13 16,-6-14-13-16,8 11-13 0,-5-6-8 0,-3-5-11 16,8 10-11-16,-8-10 4 0,6 8-8 0,-6-8-2 15,0 0 14-15,9 6 10 0,-9-6 9 0,0 0 19 16,0 0 3-16,0 0 7 0,0 0 21 16,0 0 16-16,0 0-3 0,0 0 8 0,0 0 13 0,0 0 3 15,0 0 4-15,0 0 14 0,0 0 3 16,0 0 2-16,0 0 5 0,-15-31 11 0,15 31 8 15,-13-6 1-15,13 6 9 0,-14-5 12 0,14 5-1 16,-18-1 2-16,18 1-1 0,-16 1-9 0,16-1 0 0,-25 5-1 0,14 1 0 16,0 0 3-16,2-1-6 15,9-5 3-15,-15 9-5 0,10-2-7 0,5-7 5 16,-8 9-10-16,8-9 3 0,-4 11-2 0,4-11-3 0,0 0-4 16,-1 13 3-16,1-13-1 0,0 0-3 0,0 0-4 0,0 0 6 15,0 0-3-15,0 0 5 0,26 0-4 16,-26 0 4-16,0 0 9 0,21-11 11 0,-14 6 4 0,-7 5 6 15,19-16 4-15,-10 4 7 0,2-2 2 0,-4 4 3 16,1-1 0-16,-3-3 3 0,1 3 2 0,-1 1-2 0,-2 0 4 16,-3 10 4-16,6-14-2 0,-6 14-7 0,3-9-5 15,-3 9-8-15,0 0-4 16,3-11-5-16,-3 11-7 0,0 0-1 0,0 0-4 0,0 0-6 16,0 0 1-16,0 0-2 0,0 0-2 0,0 0-5 0,0 0 0 15,0 0-3-15,-7 39 0 0,7-39-2 0,3 13 0 16,-3-13-3-16,2 13-1 0,-2-13-1 15,3 11 5-15,-3-11-5 0,0 0 4 0,9 8-3 16,-9-8-1-16,0 0 0 0,16 5 0 0,-16-5 2 16,14 0 1-16,-14 0 0 0,0 0 0 0,18-7-6 0,-18 7 3 15,14-8 2-15,-9 4 2 0,-5 4 3 0,9-10 2 16,-9 10 2-16,8-9-1 0,-8 9 3 16,8-6-6-16,-8 6-2 0,0 0 2 0,7-9-4 0,-7 9 3 15,0 0-2-15,0 0 0 0,0 0 0 0,10-4-4 0,-10 4 0 16,0 0 1-16,0 0-2 0,0 0 3 0,18 13-1 15,-18-13 3-15,10 10-6 0,-6-5 5 0,-4-5 0 16,9 12-8-16,-3-6-4 0,-6-6-7 0,8 11-9 16,-8-11-4-16,7 11-13 0,-7-11-14 0,5 5-12 15,-5-5-9-15,0 0-14 0,8 9-17 0,-8-9-10 0,0 0-22 16,0 0-6-16,10 6-20 0,-10-6-6 0,0 0-16 16,0 0-118-16,0 0-363 0,0 0 104 0</inkml:trace>
  <inkml:trace contextRef="#ctx0" brushRef="#br0" timeOffset="19079.09">32531 6689 388 0,'0'0'204'0,"0"0"-18"0,0 0-1 15,0 0-2-15,0 0 2 0,0 0 1 16,36 13-6-16,-9 5-5 0,2 4-13 0,-1 7-6 16,16 17-10-16,-7 2-4 0,2 8-5 0,-5 0-8 0,0 2-8 15,-9 0-3-15,1 0-6 0,-6-1-8 0,-4-14-12 16,0 11 3-16,-5-10-9 16,-5-5-4-16,-4-6 3 0,-2 2-17 0,-1 1-7 0,-2 0 4 0,-1-2-16 15,-1 1 5-15,-1-6-14 0,-7-1-17 0,0 1-21 0,-2-5-22 16,4-4-39-16,0-3-43 15,0-2-50-15,-1-2-48 0,-5 11-58 0,0-11-179 0,2-1-520 16,4-6 143-16</inkml:trace>
  <inkml:trace contextRef="#ctx0" brushRef="#br0" timeOffset="24081.97">25312 2698 235 0,'0'0'277'0,"-3"-13"-30"0,3 13-25 0,0 0-21 15,-2-12-19-15,2 12-17 0,0 0-15 0,0 0-10 16,-2-10-16-16,2 10-10 0,0 0-10 0,0 0-8 16,0 0-5-16,0 0-5 0,0 0-2 0,0 0-5 15,0 0 0-15,0 0-9 0,0 0-3 0,0 0-6 0,0 0-4 16,-4 29-7-16,1-14-6 0,2 1-1 16,-3 0-7-16,2 2-4 0,-3 9-2 0,1-5-2 15,2-2-2-15,-2-2 1 0,1-3-10 0,1 1 1 16,-1-2-3-16,3-2-4 0,0-12 3 0,-4 20-5 0,2-11 2 0,1-1-2 15,1-8-5-15,0 0 5 0,-2 18-7 0,2-10-1 16,0-8-5-16,0 0-3 0,1 16-3 0,-1-16 0 16,3 7-1-16,-3-7-6 0,0 0 4 15,10 9-9-15,-10-9-7 0,11 6-4 16,-11-6-4-16,15 5-10 0,3-1-4 0,-7-2-7 0,2 1-13 0,4-2-11 16,-1 1-9-16,-3 1-10 0,1-2-14 0,-14-1 1 15,25 2-12-15,-9-2-6 0,-3 2-2 0,-2-1 3 16,-11-1-5-16,17 2 12 0,-17-2 1 15,17 0 6-15,-17 0-64 0,0 0-215 16,13-3 64-16</inkml:trace>
  <inkml:trace contextRef="#ctx0" brushRef="#br0" timeOffset="24384.71">25479 2842 253 0,'-4'-11'64'0,"4"11"16"0,0 0 2 0,-4-14 2 16,4 14-8-16,0 0 8 0,-3-12 0 0,3 12-8 0,0 0-6 15,0 0-2-15,-2-13 3 0,2 13-17 16,0 0 3-16,0 0 1 0,0 0-6 0,0 0 1 0,0 0-9 16,-2-11 2-16,2 11-6 0,0 0-1 15,0 0 6-15,0 0 7 0,0 0 0 0,0 0 13 16,0 0-2-16,0 0 5 0,0 0 1 0,0 0-2 16,5 36-4-16,-2-20-5 0,2 12-2 0,-1-1-4 0,1-1-3 15,2 2-4-15,-4-1-1 0,3 2-3 0,-2-2-4 16,1 0-6-16,2-5-1 0,-4-3-2 0,0-2-1 15,4 0-4-15,-2 0-3 0,-1-1-2 0,0-2 0 0,-1 0-1 16,0-3-3-16,1 0-1 0,-2-3-3 16,0 0-3-16,-2-8-9 0,3 12-14 0,-3-12-10 0,4 11-16 15,-4-11-20-15,0 0-18 0,4 11-26 0,-4-11-28 16,0 0-29-16,4 5-113 0,-4-5-330 0,0 0 94 16</inkml:trace>
  <inkml:trace contextRef="#ctx0" brushRef="#br0" timeOffset="24820.38">25852 2853 208 0,'0'0'180'0,"0"0"-32"0,0 0-32 0,0 0 2 16,0 0-20-16,0 0-11 0,-7 48-17 16,5-32 4-16,2 3-2 0,0 11-3 0,2-2-11 0,0-1 0 15,3 1-8-15,1 0 7 0,2-7-7 16,-3-3-7-16,3-3 2 0,-1 2 0 16,2-1-3-16,0-1-1 0,-1-1 3 0,7-2-1 0,-5 1 8 0,3-3 3 15,2 0 1-15,3-3 3 0,-5-1-4 0,1-1 1 16,3-2-5-16,0-3 4 0,0 0-2 0,1-3 2 15,0-2-1-15,0-2-1 0,-3 0 3 0,2-5 0 0,5-7-2 16,-6-3-1-16,-2-4-2 0,1 0-3 16,-7-4 1-16,2 0-1 0,-8-1 0 15,-2 1-4-15,-2 2 5 0,0 6-1 0,-2 3 0 16,-2 2-4-16,-2 0-6 0,1 3 1 0,-2 0-3 0,-3-1-6 0,2 3-4 16,-4 1-4-16,-1 3-2 0,0 1-11 0,2 1-15 0,-5 2-15 15,0 3-16-15,0 0-25 0,3 2-20 16,-4 0-23-16,7 2-21 0,0-2-29 15,12-1-16-15,-18 7-9 0,14-4-139 0,4-3-384 16,-10 7 109-16</inkml:trace>
  <inkml:trace contextRef="#ctx0" brushRef="#br0" timeOffset="25188.1">26362 2804 328 0,'5'12'151'0,"-5"-12"-19"0,6 12-12 0,0-6 12 16,-6-6-11-16,19 14 11 0,-7-9 2 0,-1 0-1 16,-2-2-3-16,-9-3-10 0,27 5-1 0,-11-4-11 15,-3-3-1-15,-13 2-1 0,23-1 2 0,-11 0 4 16,-12 1 5-16,15-5-1 0,-15 5-5 15,11-8-11-15,-11 8-8 0,10-12-7 16,-10 12-4-16,5-13-8 0,-5 13-5 0,-3-15-5 0,3 15-11 0,-6-18-4 0,-3 7-6 16,-1 1-5-16,-2-1-4 0,1 5-6 0,-6-2-4 15,2 3-12-15,-3 0-16 0,-2 1-5 0,2 2-18 16,-1 0-10-16,2 1-19 0,-1-1-14 0,0 2-16 16,2 0-29-16,1 1-14 0,1 2-20 0,14-3-24 15,-20 2-21-15,11-1-128 0,9-1-385 0,0 0 108 16</inkml:trace>
  <inkml:trace contextRef="#ctx0" brushRef="#br0" timeOffset="25672.76">26816 2626 436 0,'0'0'229'0,"0"0"-21"0,0 0-22 15,0 0-24-15,-29 28-3 0,8-8-15 0,1 2-13 0,0 3-8 16,0-1-15-16,2 2-2 0,-2 5-6 0,1-1-5 16,2 0-11-16,-1-1-11 0,0-1 0 0,0 0-9 15,5 0-5-15,-1-4-7 0,3 1-3 0,-1-4-6 16,6-3-1-16,-1-4-6 0,5-2-7 0,-3 2-5 16,1-4 1-16,2 0-6 0,-1-3-2 0,3-7 0 15,-2 11-9-15,2-11-5 0,0 0-3 0,0 0 3 16,0 0 4-16,0 0-1 0,9 12-2 15,-9-12-3-15,0 0 1 0,0 0-1 0,0 0-1 0,32-16 2 0,-24 12-1 16,-8 4 1-16,11-9 2 0,-11 9-3 0,12-10-1 16,-7 6 7-16,-5 4-6 0,8-7 1 0,-8 7-5 15,0 0 0-15,0 0 6 0,12-7-5 16,-12 7 1-16,0 0-7 0,0 0 9 16,9-4-4-16,-9 4-1 0,0 0 0 0,0 0 2 0,0 0-2 0,0 0 1 0,0 0-1 15,0 0 4-15,0 0-4 0,15 10 1 16,-15-10-5-16,12 4 10 0,-12-4 2 0,15 4 9 0,-15-4 11 15,18 2 1-15,-2-4 5 0,2-2 1 16,-3 1 4-16,2 0-1 0,-4 0 11 0,-2 0 4 0,-11 3 7 16,18-6-3-16,-18 6 2 0,12-7-8 0,-12 7-6 15,8-9 6-15,-8 9-17 0,3-8-12 0,-3 8-15 16,0 0-21-16,0 0-20 0,0 0-25 0,-9-19-22 16,9 19-23-16,0 0-23 0,-19-8-25 0,19 8-12 0,-13-3-15 15,13 3-8-15,0 0-129 0,-14-3-384 0,14 3 109 16</inkml:trace>
  <inkml:trace contextRef="#ctx0" brushRef="#br0" timeOffset="26410.54">27101 2848 256 0,'0'0'297'0,"0"0"-43"16,-8 2-32-16,8-2-31 0,0 0-25 0,0 0-24 16,0 0-11-16,0 0-5 0,0 0 0 0,0 0 3 15,0 0-3-15,0 0-4 0,33 11-9 0,-4-10-4 16,1-1-10-16,3-1-9 0,-1 2-6 0,-1-1-11 16,1 0-6-16,-7 0-8 0,-6 0-6 0,0 0-8 15,-2 0 2-15,1 1-9 0,-1 1-5 0,-5 0-17 0,-3-3-13 16,-9 1-11-16,16 0-18 0,-16 0-19 0,14 1-9 15,-14-1-16-15,0 0-13 0,0 0-16 0,17-2-17 16,-17 2-6-16,0 0-8 0,10-5 0 16,-10 5-7-16,0 0 2 0,6-8 10 15,-6 8 7-15,4-8 12 0,-4 8 5 0,3-11 9 0,-3 11 25 0,-3-13 16 16,3 13 16-16,0 0 17 0,-7-20 15 0,4 15 15 0,3 5 14 16,-3-10-7-16,3 10-1 0,0 0-9 15,-2-12 1-15,2 12 1 16,0 0 12-16,0 0 9 0,11-11 5 0,-11 11 1 0,14-6 2 0,-5 4-5 0,1 0 4 15,7 2 2-15,1-1 3 0,-3 1-4 16,1 1 4-16,-3 1 3 0,-2-1 2 0,1 0 1 0,-5 2 4 16,-7-3 1-16,15 5 1 0,-8-2 3 15,-7-3 1-15,7 4 4 0,-7-4-4 0,0 0-3 0,0 0-7 16,-2 13-8-16,2-13-7 0,-12 10-29 16,-1-1-24-16,2-3-29 0,-5 2-43 0,7-1-23 0,-5 1-35 0,1-3-143 15,5 0-348-15,8-5 98 0</inkml:trace>
  <inkml:trace contextRef="#ctx0" brushRef="#br0" timeOffset="28179.78">28632 2945 219 0,'0'0'97'0,"0"0"-5"0,0 0 8 0,0 0-7 15,0 0 7-15,0 0 4 0,0 0 6 0,-18-17-4 0,18 17 7 16,-6-7-2-16,6 7-9 0,-9-8-5 0,9 8-3 16,-15-7-10-16,6 3-7 0,-7 0-8 15,0 1-5-15,2 3-4 0,14 0-5 0,-29-1-12 0,12 4-2 16,1 2-3-16,0-1 0 0,-2 3-8 0,5-1-2 16,-1 3-3-16,3-2-2 0,3 0-3 0,0 1-5 15,8-8 3-15,-9 14 1 0,5-7-6 0,4-7-7 16,-2 14-1-16,2-14 4 0,3 15-4 0,-3-15 1 0,10 10 0 15,-1-6 2-15,6 3 0 0,3-4-8 0,13-4 3 16,-2-2 0-16,1-1-8 0,0 0 9 0,-1-5-1 16,-3-3 1-16,-5 1-2 0,4-5 3 0,-9 2-3 15,0 0 1-15,-6 1-6 0,2-2 7 16,3-7 19-16,-5-4-4 16,-4 5-4-16,1-6-2 0,-3 6-1 0,-2 3 4 0,0 4-2 0,1 0 4 0,-3 3 8 15,0 1-1-15,0 10-2 0,1-14-7 0,-1 14-16 16,0 0 17-16,0 0-6 0,0 0-4 0,0 0 2 15,0 0 1-15,0 0-2 0,0 0 1 0,0 0-3 0,0 0 2 16,-18 33-4-16,16-17 4 0,1-2-1 0,1 1-8 16,1 1 3-16,2 1-1 0,-1-5 2 15,1 2 4-15,5 0-8 0,-3-4 4 16,3-1 0-16,-2-2-2 0,8 1-1 0,-3-1 7 0,1-6-1 0,5 2 4 16,-2-2 2-16,5-2 0 0,-2-2 0 0,0-2 4 0,-2-1 5 15,1-1 3-15,1-2 3 16,-3-1-5-16,1 0 0 0,-3 2 0 0,0 0 4 0,-3 0-3 15,-1 3 2-15,-1-1 0 0,-8 6-5 0,12-5-3 0,-12 5 2 16,9-5-5-16,-9 5 0 0,0 0 2 0,0 0-1 16,0 0-5-16,0 0-2 0,18 15 2 15,-15-7 1-15,1 0-2 0,0 7-2 0,-1-3 1 0,0 3 2 16,-1-1-1-16,0 1-8 0,2 0-12 0,0-1-12 16,0 0-22-16,0-4-20 0,-4-10-14 0,6 19-20 15,-6-19-17-15,6 13-14 0,-6-13-6 0,9 7-30 16,-9-7-4-16,15 4-122 0,-15-4-345 0,0 0 99 15</inkml:trace>
  <inkml:trace contextRef="#ctx0" brushRef="#br0" timeOffset="28282.16">29171 2703 245 0,'0'0'68'0,"-5"-8"-26"0,5 8-33 0,0 0-35 15,0 0-28-15,0 0 10 0</inkml:trace>
  <inkml:trace contextRef="#ctx0" brushRef="#br0" timeOffset="28818.09">29455 2807 342 0,'8'13'184'0,"-1"-3"-24"16,0-2-17-16,0 1-12 0,1-1-15 0,-1 1-12 16,-1 0 6-16,4 2-14 0,4 1-6 15,-3-2-2-15,1 3-8 0,-1-4-4 0,-3 1-9 16,1-6-8-16,0 3-5 0,-9-7-4 0,13 9-2 0,-13-9-9 16,8 6 0-16,-8-6 8 0,9 6-3 0,-9-6 13 0,0 0-13 15,0 0-1-15,9 7-8 0,-9-7 0 16,0 0-3-16,0 0-7 0,0 0 0 0,0 0-2 0,0 0-2 15,0 0-7-15,0 0 5 0,0 0-1 0,0 0-4 16,0 0-1-16,0 0-5 0,0 0-4 16,0 0 9-16,0 0-8 0,-4-30 1 15,4 30 0-15,0 0 3 0,-8-12-6 0,8 12 4 0,-9-10-3 0,9 10-4 16,0 0 0-16,-10-12 3 0,10 12-3 0,-9-7 0 16,9 7-3-16,-10-9 0 0,10 9 3 0,-9-6-5 15,9 6 0-15,-7-7 2 0,7 7 0 0,0 0 2 0,-10-6-1 16,10 6 0-16,0 0 1 0,0 0-4 15,-12-6 3-15,12 6-4 0,0 0-1 16,0 0-7-16,0 0-1 0,-9-6-6 16,9 6-4-16,0 0-6 0,0 0 0 0,0 0 0 0,0 0-3 0,0 0 4 0,0 0-4 15,0 0 4-15,0 0-4 0,0 0 4 0,0 0-15 16,-17-4-4-16,17 4-1 0,0 0-5 0,0 0 6 16,0 0-16-16,0 0 0 0,0 0-4 0,0 0-12 15,0 0-16-15,0 0 5 0,0 0-6 0,0 0-85 16,0 0-216-16,0 0 66 0</inkml:trace>
  <inkml:trace contextRef="#ctx0" brushRef="#br0" timeOffset="29127.79">29459 2851 263 0,'0'0'62'0,"0"0"-2"0,0 0 8 0,0 0 0 0,0 0 3 16,0 0-4-16,0 0-11 0,0 0-4 0,30 29 11 16,-30-29 0-16,11 11 5 0,2 0-12 0,-4-4 0 15,0 1 5-15,-9-8-15 0,16 11 5 0,-7-7-7 16,-9-4-4-16,15 9-6 0,-15-9-6 16,17 6-1-16,-8-3-4 0,-9-3-3 15,17 3 0-15,-17-3 3 0,15 3-10 0,-15-3-3 0,0 0-1 0,21 1 12 16,-21-1-7-16,15-4-14 0,-15 4 12 0,0 0 0 0,17-11-1 15,-17 11 4-15,11-8-7 16,-6 2 1-16,-5 6-3 0,10-12-5 0,-7 5 9 16,-3 7-10-16,6-17-9 0,-4 9-3 0,-2 8-7 0,3-17-9 15,-3 17-20-15,1-18-14 0,-1 18-21 0,0-16-9 0,-1 8-70 16,1 8-191-16,1-15 57 0</inkml:trace>
  <inkml:trace contextRef="#ctx0" brushRef="#br0" timeOffset="29329.4">29843 2781 373 0,'5'13'200'16,"0"-1"-16"-16,2-1-30 0,-4 0-6 0,1-2-17 16,-1 1-19-16,-3-10-11 0,7 23-7 0,-3-11-12 15,-1 3-5-15,0-5-13 0,0 2-2 0,0-3-16 16,-3-9-18-16,3 16-25 0,-3-16-16 0,0 0-35 0,3 19-18 0,-3-19-16 15,3 7-8-15,-3-7-10 0,0 0-87 16,5 10-221-16,-5-10 65 0</inkml:trace>
  <inkml:trace contextRef="#ctx0" brushRef="#br0" timeOffset="29434.12">29915 2754 208 0,'0'0'8'0,"-3"-7"-10"0,3 7-3 0</inkml:trace>
  <inkml:trace contextRef="#ctx0" brushRef="#br0" timeOffset="29968.64">30163 2772 381 0,'0'0'158'0,"0"0"-14"0,0 0-19 0,0 0-11 0,0 0-9 0,-22 26-9 0,17-19-17 16,-5 5-8-16,4-1-7 0,2-1-9 16,0-1-3-16,-1 5-6 0,3-3-8 0,-1 0-2 15,3-11 6-15,-3 16-10 0,3-16-5 0,-1 15-2 0,1-15 0 16,2 14-5-16,-2-14 2 0,7 9-4 0,-7-9-1 16,8 5 3-16,-8-5-6 0,12 4-6 0,-12-4 6 15,0 0-1-15,24-4-5 0,-24 4 2 16,14-8-4-16,-6 2 3 0,3-5-2 0,-3-1-2 15,2-2 4-15,-4-3 0 0,-2-1-6 0,2-8 3 0,-3-1-6 16,-1 5 9-16,-2 3 8 0,-1 3 4 0,-1 1 4 0,-2 1-2 16,0 0-1-16,-1 4 6 0,2 1 2 15,3 9-7-15,-8-13-4 0,8 13-2 16,0 0-2-16,-9-4 1 0,9 4-3 0,0 0-2 0,0 0 0 0,0 0-4 16,-12 20 1-16,12-20-1 0,-2 16-3 0,2-16 2 0,2 17-5 15,2-3 4-15,2-1 1 0,2 2 3 16,1-3-1-16,0-2-2 0,1 1-2 0,3-2 4 0,-1-4 2 15,3 2-3-15,0-2 1 0,2-2-3 0,-4 0 3 16,4-2-2-16,-4-1 0 0,-13 0 2 16,21-3-1-16,-21 3 0 0,13-6 1 0,-8 1-2 0,-5 5 2 15,11-11 3-15,-11 11-2 0,7-11 3 16,-7 11-2-16,3-8-3 0,-3 8 1 16,0 0-2-16,0 0 0 0,0 0-3 0,0 0-1 0,0 0 4 15,0 0-6-15,0 0 0 0,0 0 0 0,0 0 0 16,0 0-5-16,0 0-1 0,0 0-6 0,-30 20-8 0,30-20-13 15,-5 13-15-15,5-13-20 0,-2 16-18 0,2-16-8 16,0 0-12-16,7 20-10 0,-7-20-13 0,13 10-101 0,3-4-274 16,2-5 80-16</inkml:trace>
  <inkml:trace contextRef="#ctx0" brushRef="#br0" timeOffset="30588.88">30626 2845 264 0,'-2'17'86'0,"2"-17"-7"0,0 0-16 0,5 19 0 15,-5-19-5-15,0 0-10 0,4 15 2 0,-4-15-11 16,0 0 1-16,9 7-10 0,-9-7 1 0,0 0-3 16,16 0-2-16,-16 0-2 0,0 0 4 0,0 0 0 15,27-14-2-15,-20 8 4 0,-7 6 4 16,9-16-7-16,-3 2 14 0,-2-4 3 0,-1 0 1 0,-1-9 3 15,-3-1-3-15,-6 0 1 0,0 6 6 0,2 2 0 16,1 3 10-16,-3 1-2 0,-1 3 4 0,1-1-3 0,2 3-1 16,1 3 0-16,4 8-10 0,-8-10-9 15,8 10-6-15,0 0-1 0,-13-1-5 0,13 1 0 16,0 0-5-16,-13 16 2 0,13-16-5 0,-5 22-3 0,5-6 0 16,0-2-7-16,4 4 9 0,1-2 3 0,1 0-4 15,0-1 4-15,3 1-5 16,3-1 1-16,1-1-2 0,2-2-4 0,-1-2 1 0,3-1 4 0,0-1-5 0,0-2 2 15,-1-1-3-15,-2-4-4 16,1 1 0-16,1-2 0 0,-16 0 2 0,19-2-2 0,-10-2 5 16,-9 4 5-16,12-7-1 0,-12 7 3 0,9-9 0 15,-5 4 0-15,-4 5 2 0,0 0-2 0,8-11-3 0,-8 11-1 16,0 0-4-16,0 0-2 0,0 0-3 0,0 0 2 16,0 0-3-16,0 0-2 0,0 0 2 0,0 0-2 15,0 0 0-15,0 0-1 0,0 0 0 0,0 0-1 16,0 0-1-16,0 0-2 0,0 0-1 15,-34 12-2-15,34-12 1 0,0 0 1 0,0 0 3 0,0 0-1 16,0 0 2-16,0 0-5 0,0 0 4 0,0 0 1 16,0 0-2-16,32 9 0 0,-32-9 0 0,25 1 0 0,-11-1 1 15,-14 0 0-15,21 0-2 0,-11 0-1 0,-10 0 1 16,16 0 2-16,-16 0 1 0,13 2 7 0,-13-2-1 16,0 0 0-16,0 0 6 0,15 2 0 15,-15-2 0-15,0 0 6 0,0 0-5 0,0 0 2 0,3 10-3 16,-3-10 2-16,0 0-12 0,0 0-17 15,0 0-27-15,-21 14-33 0,21-14-25 16,-16 8-36-16,16-8-36 0,-12 4-139 16,12-4-369-16,-14 4 105 0</inkml:trace>
  <inkml:trace contextRef="#ctx0" brushRef="#br0" timeOffset="30947.17">31283 2584 427 0,'4'20'192'0,"-1"-1"2"15,0-1-20-15,1-2-3 0,2 1-9 0,6 9-9 16,-2 0-7-16,2-5-9 0,3 3-8 0,-2-4-12 15,-1-5 0-15,0-4-7 0,1 2-3 0,1-1-5 16,1-4-5-16,0 0-2 0,1-2-3 0,0-1 1 16,2-4-1-16,-1-1 2 0,2-1-8 0,-19 1 0 15,29-9 5-15,-13 0-4 0,-2-2-14 16,-4-2 3-16,4-11-19 16,-4 2 4-16,-4-3-12 0,-2-3-3 0,-3-1-14 0,-4-1-17 0,-1 2-15 0,-4-4-17 0,-3 4-17 15,-1 2-14-15,0 2-20 0,-3 5-21 0,4 3-18 16,0 4-19-16,1-1-22 0,4 5-20 0,6 8-22 15,-11-12-32-15,11 12-118 0,-10-7-410 16,10 7 115-16</inkml:trace>
  <inkml:trace contextRef="#ctx0" brushRef="#br0" timeOffset="31190.32">31771 2427 246 0,'0'0'259'0,"14"8"-21"0,-14-8-18 16,2 16-24-16,1 0-23 0,0 2-15 0,4 11-16 15,-1 2-8-15,-1 0-7 0,3-1-11 0,-2 2-11 16,1 0-11-16,1-3-4 0,2 3-14 0,-2-4-10 0,0 1-2 16,0 0-8-16,-1-7-2 0,-3-4-13 15,-1-5-18-15,-3-13-20 0,5 31-31 0,-5-31-30 0,4 20-30 16,-4-20-13-16,4 15-28 0,-4-15-46 0,0 0-104 15,0 0-331-15,0 0 94 0</inkml:trace>
  <inkml:trace contextRef="#ctx0" brushRef="#br0" timeOffset="31456.67">31751 2715 243 0,'0'0'217'16,"7"-17"-29"-16,-7 17-23 0,11-10-15 0,-11 10-14 0,14-9-15 15,-14 9-9-15,16-8-2 0,-8 5 3 0,-8 3-11 16,23-9 3-16,-12 6-8 0,-11 3-5 0,23-4-6 16,-23 4-3-16,17-3-3 0,-17 3 7 0,18 1-5 15,-18-1-5-15,18 4-7 0,-1 1 0 0,-8 1-3 16,-9-6 2-16,15 13-5 16,-7-7-7-16,2 5-3 0,-2-1-7 0,-1 2-6 15,0 1-4-15,0 1-4 0,-1-4-3 0,-6-10-9 0,9 24-13 0,-5-14-28 0,0 0-28 16,-4-10-19-16,0 0-23 0,7 23-26 15,-7-23-5-15,0 0-16 0,8 13-14 0,-8-13-21 16,0 0-119-16,0 0-348 0,0 0 98 0</inkml:trace>
  <inkml:trace contextRef="#ctx0" brushRef="#br0" timeOffset="31586.33">32034 2724 218 0,'0'0'85'0,"-10"-26"-9"0,6 15 2 0,-1 1-14 16,5 10-19-16,-12-18 8 0,12 18-12 0,-5-13-13 15,5 13-9-15,-5-12-32 0,5 12-29 16,0 0-27-16,-4-13-81 0,4 13 28 0</inkml:trace>
  <inkml:trace contextRef="#ctx0" brushRef="#br0" timeOffset="31852.73">32196 2379 341 0,'0'0'207'0,"0"0"-24"0,0 0-10 0,0 0-16 0,0 0-8 0,0 0-21 0,0 0-5 15,0 0-4-15,1 48-11 0,2-32-7 16,-2 0-6-16,2-1-3 0,0 3-9 0,1-3-8 16,2 1-5-16,-1-2-15 0,1 0 1 0,4-1-5 0,0 0-2 15,0-1-6-15,3-3-3 0,1 0-4 0,0-4-3 16,1-1-6-16,-1-1-1 0,-2-3-4 16,-12 0 1-16,28-1-8 0,-14-5 0 0,-1 1-1 0,-3 0-7 15,-3-1-6-15,-7 6 0 0,14-12-7 0,-9 4 3 0,-5 8 0 16,7-14-11-16,-3 5-4 0,-4 9-4 15,6-15-7-15,-6 15-6 0,3-12-22 0,-3 12-16 16,3-10-13-16,-3 10-10 0,0 0-5 0,0 0-5 0,0 0-13 16,0 0-15-16,0 0-103 0,-30 5-283 0,15 5 81 15</inkml:trace>
  <inkml:trace contextRef="#ctx0" brushRef="#br0" timeOffset="32818.82">25627 3524 442 0,'-6'-6'288'0,"2"0"-36"0,4 6-21 0,-14-7-18 0,14 7-22 15,-14-3-20-15,14 3-23 0,-16 0-13 0,16 0-17 16,-21 12-7-16,7-2-11 0,-2 2-10 0,-4 9-3 15,-3 4-2-15,6 2-8 0,-2 4-8 0,6 0-3 16,-2 3-3-16,6-4-8 0,4 1-1 0,5 0-7 0,0-1-4 16,3 2-3-16,8-2-5 0,2-2 1 15,0 0 1-15,8-1-4 0,0-4-2 0,3-5-1 0,5-7 0 16,2 3 3-16,0-3-1 0,-1-2 2 16,1-7 0-16,0 2 4 15,-1-6 1-15,-6-5 4 0,6 1 1 0,-5-3 7 0,-8 0 3 0,-1 1 6 0,-5-5-6 16,-2 0 4-16,-1-1 3 0,-2-2-9 15,-4 1 7-15,-2 0 0 0,-2 1-5 16,-5 0-8-16,3 2-4 0,-5 3-2 0,2 2-6 0,-4-1-9 0,-5 1 2 16,-1 3-3-16,-2 3-5 0,-13 6 8 0,-1 0-17 0,6 4 5 15,2-1-11-15,4 3-14 0,6-3-13 16,-3 1-8-16,5 2-7 0,0-1-6 0,5-1-9 0,-5 1-7 16,7-1-11-16,-2 0-20 0,4-2-13 15,4-7-19-15,-6 11-15 0,6-11-17 0,0 0-26 0,0 0-22 16,0 0-16-16,16 11-14 0,1-13-145 0,2-1-452 15,12-4 125-15</inkml:trace>
  <inkml:trace contextRef="#ctx0" brushRef="#br0" timeOffset="33229.07">26010 3757 393 0,'0'0'245'0,"0"0"-19"15,0 0-29-15,0 0-14 0,0 0-20 0,0 0-13 16,0 0-7-16,0 0-1 0,0 0-8 0,-23 21-13 15,17-8-6-15,-4 1-15 0,3 3-11 0,1 0-6 16,4 0-7-16,0 1-5 0,0-1-5 0,4 1-4 16,2 0-5-16,0-2 0 0,3-1-2 0,5 0-7 0,1-4 5 15,3 0 0-15,-1-2 4 0,4 0 2 16,14-2-2-16,-1-4 5 0,-3-5 6 16,3 1 2-16,-3-6 5 15,0-1-5-15,0-2 20 0,-9 0-2 0,0-1 6 0,-5-1-1 16,6-8 1-16,-10 1-3 0,3-8-11 0,-5-2-3 0,-5-1-2 0,-4 0-4 0,-6 1 6 15,1 0-4-15,-4 3 0 0,-3 6-5 0,2 5-6 0,-1 1 0 16,-3 2-3-16,1 1-2 0,-4 2-5 16,0 1 1-16,-14 2-3 0,1 4 0 0,-3 3-3 15,4 3 2-15,-1 1-4 0,-1 3-5 0,2 1-1 0,6-1-9 16,2-1-6-16,6 1 4 0,-1-1-8 0,3 2-5 16,-1 0-10-16,3-1-16 0,2 1-16 15,-1-2-19-15,4 1-11 0,6-8-16 0,-8 13-10 16,8-13-20-16,-5 12-11 15,3-6-15-15,2-6-13 0,0 14-5 0,0-14-12 0,4 13-10 0,-4-13-18 0,5 9-26 0,-5-9-6 16,12 8-17-16,-2-6-25 0,1-1-168 0,-11-1-512 16,34-2 142-16</inkml:trace>
  <inkml:trace contextRef="#ctx0" brushRef="#br0" timeOffset="33457.1">26339 3620 430 0,'0'0'207'16,"0"0"-29"-16,0 0-17 0,0 0-23 0,0 0-17 0,0 0-13 0,0 0-9 0,0 0 1 15,10 19-4-15,-10-19-1 0,11 9 8 0,-4-4 4 0,-1-2 4 0,4-1-2 16,7 2 1-16,-3-3-9 0,-5 0 2 0,-9-1 6 16,18 2 0-16,-18-2-9 0,11-2-14 15,-11 2-4-15,9-6-12 0,-9 6-18 0,4-8-19 0,-4 8-22 16,2-14-32-16,-2 14-32 0,-6-15-25 0,1 7-28 15,-3-4-19-15,1 1-25 0,0 2-13 16,0 0-12-16,1 2-126 0,-1 1-358 0,0-1 100 0</inkml:trace>
  <inkml:trace contextRef="#ctx0" brushRef="#br0" timeOffset="33817.43">26639 3367 359 0,'0'0'294'0,"0"12"-29"16,-3 3-24-16,-1 0-20 0,-2 11-23 0,-4 1-16 15,-3 6-16-15,1-1-12 0,1 0-15 0,0 4-17 16,-3-3-8-16,3 0-14 0,-3 2-10 0,5-1-9 16,1-4-6-16,4 1-11 0,3-3-3 0,1-1-10 15,1-5-6-15,-1-4-3 0,2-4-2 0,2 0-5 0,5 0-6 16,-3-4 2-16,6-4-7 0,-3 0 8 0,9-3-9 15,-3-2-2-15,4-3-5 0,-2-1 2 16,2-2 1-16,-1-2 4 0,-3 0 8 0,1-3 3 0,-5-1 2 16,0 0 8-16,-7-2-7 0,2 2 5 0,-6 0-1 15,0 11-5-15,2-19-5 0,-2 19-4 0,-7-14-3 16,7 14-8-16,-11-12-19 0,4 8-16 0,-2 2-18 16,9 2-26-16,-20-1-25 0,20 1-28 15,-19 3-22-15,19-3-28 16,-19 7-18-16,14-1-18 0,5-6-170 15,-11 11-443-15,11-11 121 0</inkml:trace>
  <inkml:trace contextRef="#ctx0" brushRef="#br0" timeOffset="34300.78">27510 3637 236 0,'-20'-6'349'0,"0"3"-41"0,7-1-32 0,3 0-31 16,1 2-34-16,9 2-28 0,-11-3-28 0,11 3-16 15,0 0-18-15,0 0-12 0,0 0-6 0,0 0-15 16,0 0-7-16,0 0-13 0,30 7-4 0,-2-1-2 0,9-1-12 15,-2 1-5-15,1-2-7 0,0 0-13 16,-4 1-10-16,1-1-14 16,-4 0-12-16,-6-1-14 0,-1 1-8 0,-6-3-20 0,-2-1-9 15,-1 0-8-15,-13 0 7 0,18 0 8 0,-18 0 9 0,15-1 1 0,-15 1 5 16,0 0 11-16,11-8 12 0,-11 8 10 0,0 0 6 16,4-12 4-16,-4 12 9 0,-6-14 1 0,6 14 10 15,-7-16 9-15,1 10 4 0,-1-6-4 0,1 3 2 16,1 0-7-16,5 9-5 0,-3-11-1 0,3 11-6 0,0 0-5 15,0-10 5-15,0 10 2 0,0 0 13 0,0 0 2 16,34 1 4-16,-18 3 6 0,3 2 6 16,7 4 1-16,3 2 1 0,-6-3-3 15,-2 1 6-15,-7-2 3 0,0 3-2 16,-3-2 0-16,-4 0-2 0,0-1 6 0,-4 1-2 0,-3-9-8 0,0 23 1 0,-6-11-10 16,-2 1-18-16,1 1-20 0,-3-3-28 0,0 0-31 15,-1 1-32-15,2-3-42 0,3 0-46 0,-2-3-38 16,8-6-176-16,-5 11-469 0,5-11 129 0</inkml:trace>
  <inkml:trace contextRef="#ctx0" brushRef="#br0" timeOffset="35037.44">28400 3607 436 0,'-3'-10'305'0,"3"10"-44"16,0 0-28-16,0 0-15 0,0 0-12 0,0 0-14 15,0 0-18-15,0 0-21 0,0 0-13 0,3 36-16 16,0-21-10-16,-1 1-8 0,1 1-9 0,5 0-10 16,-4-1-7-16,4 2-10 0,-6-1-14 0,10 9 0 15,-1-5-8-15,-4-3 4 0,2-7-4 16,2 2-9-16,2-1-4 0,3-3-5 0,0 0-1 0,4-2-2 0,9 2-3 15,4-2-2-15,-2-4-4 0,1 0 3 16,0-4-5-16,-2 1-3 0,0-5 1 0,-5 2-6 16,-5-3 7-16,-2 1-4 0,-2-3-1 0,0-1-6 0,-3-1 6 15,0-1-6-15,-4-3 0 0,1-1 4 16,-2-1-3-16,-5 0 0 0,-2-2-2 0,-1 0 6 0,-2 1 7 16,-3 1-7-16,0 1 9 0,-1 4 4 0,-4 0-11 15,1 3 5-15,-1 0-11 0,1 4 10 0,0 1-2 16,9 3-16-16,-20 2 10 0,6 5-2 15,0 2 5-15,-1 1-5 16,2 2 5-16,2 4-7 0,-1 7 0 0,3-1-5 0,3-5 5 16,3 0-4-16,3-1 3 0,0 0-7 0,2 1-4 0,3 0 0 0,1-1-4 0,3-1-1 15,-2-1-7-15,2-2-8 0,4-2-6 0,0-2-14 16,1-1-4-16,-2-3-9 0,6-2-8 0,0-2 6 16,0-1-3-16,-1-1 2 15,1-4 6-15,-2-2 1 0,1-2 9 16,-4-1 7-16,0-2 1 0,4-11 7 0,-2-1 9 0,-3-4 3 0,-5-3 3 0,1-3 11 0,-3-2 5 15,-4-1 6-15,-6-18 13 0,-2 15 9 16,3 7 7-16,0 4 16 0,-3 2 15 0,1 7 1 16,2 5 7-16,0 4-6 15,2 3-1-15,-1 1-13 0,3 8-1 0,-4-8-6 0,4 8 6 0,0 0 13 16,0 0-4-16,0 0-2 0,-4 44-12 0,7-13 0 0,2 2-2 16,6 2-6-16,-3 3-5 0,8 17 0 0,-2-13-7 15,-4-6 6-15,0 1-14 0,1-5 0 0,4 2 5 16,-3-3-6-16,2-1-13 15,-6-5 2-15,2-5-16 0,-2-2-18 0,-4-3-9 16,4-1-8-16,0-3-11 0,-4 0-14 0,-4-11-18 0,5 13-6 0,-5-13-14 0,4 7-18 16,-4-7-21-16,0 0-14 0,0 0 4 0,0 0-11 15,0 0 4-15,0 0 4 0,0 0 17 0,0 0-3 16,-10-37 3-16,2 21 0 0,-9-6-100 16,0 5-292-16,-1-4 86 15</inkml:trace>
  <inkml:trace contextRef="#ctx0" brushRef="#br0" timeOffset="35336.05">29051 3859 1203 0,'-14'-18'-54'0,"4"7"25"0,0-1 28 0,4 4 8 16,1 1 7-16,5 7 10 0,0 0 8 0,-6-11 19 0,6 11 21 15,0 0 20-15,0 0 1 0,0 0 3 0,0 0 9 16,0 0-1-16,28 1-3 0,-28-1-2 0,25 6 2 16,-9-3-4-16,2 0-4 0,2 0-8 0,-2 0-1 0,0-1-4 15,2 1-2-15,0-3-1 0,-4 0-6 0,3 0 0 16,-2-2-4-16,3 1-2 0,-4-1-5 0,2-1 1 16,-2-2-5-16,-1 2-2 0,1-3-1 0,-5 0-1 15,-2 0-3-15,-2-1-5 0,-7 7-6 0,11-14 2 0,-6 6 0 16,-5 8-4-16,2-16-3 0,-2 16-2 0,-2-16-2 15,2 16-4-15,-7-14 0 0,7 14-5 16,-9-12-1-16,9 12-2 0,-11-7-6 16,11 7 6-16,-9-3-14 15,9 3 10-15,0 0-4 0,-22 4 3 0,22-4 0 0,-13 11 1 16,7-5-5-16,6-6 1 0,-9 16 1 0,7-8 0 0,-2 8-3 0,5-4 5 0,-2 3-9 16,3-1 1-16,3-2 2 0,0-2-3 15,1-1 6-15,3 3-16 16,1-3-4-16,3 1-17 0,-4-3-11 0,6 0-19 0,1-3-21 0,-3-1-21 0,3 1-23 15,-3-3-20-15,0-1-21 0,3 2-21 0,-3-5-11 0,-2 1-25 16,-1-2-125-16,-10 4-414 0,14-9 117 0</inkml:trace>
  <inkml:trace contextRef="#ctx0" brushRef="#br0" timeOffset="35912.01">29528 3696 317 0,'0'0'185'0,"0"0"-24"0,0 0 0 0,0 0-10 0,0 0-3 15,0 0-13-15,0 0-13 0,0 0-7 16,12 35 2-16,-11-27-11 0,-1-8 2 0,2 16-5 0,-1-7-4 16,2-2 2-16,-3-7-8 0,2 14-9 0,1-8-10 15,-3-6-5-15,4 14-4 0,-4-14-10 0,5 9-2 16,-5-9-4-16,4 7-3 0,-4-7-6 0,8 4-4 16,-8-4-9-16,10 2 3 15,-10-2-2-15,15-2-1 0,-15 2-6 0,17-3-2 0,-9 1 0 16,-8 2-3-16,14-6-1 0,-6 2-4 0,-8 4 2 0,13-7-7 15,-13 7 3-15,10-4-5 0,-10 4-1 0,0 0 2 16,14-4-1-16,-14 4 0 0,0 0-3 0,0 0 1 16,0 0 1-16,21 5-4 0,-21-5-2 0,13 8-7 15,-7-3 3-15,-6-5 0 0,14 7-8 16,-7-3-6-16,-7-4-9 0,15 9 4 0,-5-6 2 0,-10-3-3 0,16 5 5 16,-7-4-1-16,-9-1 8 0,19 1-2 0,-19-1 8 15,18-2 4-15,-18 2 11 0,17-5 7 0,-17 5 10 16,15-6 5-16,-9 1 4 15,-6 5 9-15,13-9 2 0,-13 9 8 0,11-6-1 0,-11 6 5 0,9-7-2 16,-9 7-1-16,0 0-5 0,10-5-11 0,-10 5-1 0,0 0-4 16,0 0 0-16,0 0-4 0,0 0 2 0,0 0 4 15,18 9-7-15,-18-9-9 0,8 10 2 16,-8-10-2-16,8 14-1 0,-2-6-9 0,-6-8-5 0,8 13-13 16,-5-7-18-16,-3-6-21 0,8 11-17 15,-8-11-17-15,7 9-21 16,-7-9-12-16,0 0-1 0,11 8-7 0,-11-8-8 0,0 0-2 0,12 0-15 0,-12 0 18 15,0 0 11-15,16-11 8 0,-16 11 12 0,6-12 13 16,-6 12 27-16,2-16 20 0,-2 0 16 0,-4 1 17 16,-1 1 16-16,-2-3 8 0,0 1 2 0,-6-8 6 0,2 6-4 15,1 4 7-15,1 1-4 0,-2 2-7 0,3 0-5 16,2 4-16-16,0 0-15 0,6 7-31 16,-6-8-38-16,6 8-34 0,0 0-95 15,0 0-258-15,0 0 74 0</inkml:trace>
  <inkml:trace contextRef="#ctx0" brushRef="#br0" timeOffset="36533.11">30241 3712 228 0,'0'0'322'0,"-10"13"-44"16,4-7-34-16,0 8-26 0,-2-1-28 0,0-1-23 0,0 3-21 15,2-2-15-15,1-1-14 0,3-2-14 16,-1 0-13-16,3-10-8 0,-3 16-12 15,3-16-7-15,-3 14-8 0,3-14-9 0,-1 10-2 0,1-10-8 0,0 0 6 16,0 0 1-16,0 0 3 0,0 0 8 0,0 0 7 16,0 0 5-16,0 0 9 0,0 0 12 15,24-20 2-15,-17 5 8 0,-4-3-4 16,-1-10 7-16,0-4-3 0,-3-4 0 0,-4 1-4 0,-1-3-14 0,-1 3 4 16,-2 2 4-16,0 1-12 0,-1 0-2 0,3 9-7 15,2 7-2-15,-1 3-10 0,2 3-6 0,1 1-7 0,3 9-12 16,-6-11 0-16,6 11-1 0,0 0-7 15,0 0 2-15,0 0-2 0,-17 29-7 16,12-13 1-16,1 11-6 0,4 2 2 0,-4 0-2 0,7-1 0 0,0 0 2 16,3-6-2-16,1-3 4 0,-1-2-8 0,3-1 3 15,2-2-2-15,2-1-1 0,2-2-6 0,-1-1 1 16,4-2-4-16,-2-3 0 0,12 4 2 16,-5-5 1-16,-2-2-3 0,-4-3 4 15,1 0-2-15,-1-3 4 0,-3 2-2 16,0-3 8-16,-2 0 2 0,2-2 9 0,-1 1 4 0,-4 1 9 0,-9 5-7 0,14-9-6 0,-14 9 0 15,11-6-2-15,-11 6-13 0,0 0 1 16,0 0-4-16,12 1 3 0,-12-1 1 0,0 0 1 16,7 17-1-16,-7-17-3 0,8 22 2 0,-4-7 2 0,1-1-2 15,-1 0-6-15,1 2-1 0,-1 0 2 16,0-2-7-16,2-4 7 0,-6-10-5 0,9 17 4 0,-4-10-2 16,-5-7 2-16,13 11 10 0,-13-11-8 0,16 6 2 15,-7-6 8-15,-9 0 16 0,18-1 11 0,-18 1 20 16,24-10 7-16,-15 4 5 0,-1-1 0 0,1-5 0 0,-3 1-1 15,-2 1 9-15,-4 10-2 0,1-25-9 0,-4 13-5 16,-2-2-3-16,-4 3-8 0,1 0-6 0,-4 1-19 16,-5 3-14-16,0-1-17 0,-2 3-23 0,-11-3-26 15,5 7-38-15,2 2-35 0,4 1-31 0,-13 4-34 16,7 1-34-16,-4 4-33 16,2 2-43-16,1 0-299 15,0 2-722-15,6-1 195 0</inkml:trace>
  <inkml:trace contextRef="#ctx0" brushRef="#br0" timeOffset="42238.99">24336 3852 489 0,'0'0'236'0,"4"4"-20"0,-4-4-10 0,0 0-10 15,0 0-18-15,0 0-12 0,19 5-15 0,-11-4-12 16,7 0-7-16,1-1-7 0,2 1-6 0,13 1 1 16,-5-4-4-16,9 1-4 0,-2 1-4 15,4-2-6-15,1 0-9 0,0-1-9 0,0 2-9 0,0-1-10 0,0 1-6 16,-1-1-8-16,0 2-13 0,1-2 8 15,-4-1-5-15,1 1-5 0,-3 1-5 0,0-3-6 0,-6 3-6 16,-6 0-15-16,-2 0-9 0,-2-2-11 16,-1 3-4-16,-3-1-13 0,-3 1-4 0,-9 0-4 0,14-1-11 15,-14 1-14-15,11-5-17 0,-11 5-8 0,7-5-7 16,-7 5 7-16,0 0-3 0,4-13 10 16,-4 13-2-16,-6-13 8 0,6 13 9 0,-9-14 9 15,3 6 0-15,-6-1 5 0,0-4 12 0,-1 2 4 0,-2 0 13 16,0 3 7-16,0-1 8 0,-3 0 12 0,1 1 6 0,0 0 0 15,1 0 11-15,1 2 1 0,6 1 5 0,-1 2-2 16,1-2-2-16,3 2-5 0,6 3-3 0,-10-6 5 16,10 6-8-16,0 0 2 0,0 0-1 0,0 0 6 15,0 0 9-15,0 0 3 0,0 0 4 0,0 0 7 16,32 2 6-16,-14-1 2 0,0 3-3 0,0 0 6 16,1-1-4-16,-1 1-4 0,-1 0-2 0,0 1-2 0,-5-1-6 15,-3 0 5-15,-1 0 4 0,-2 1 4 16,-6-5-9-16,5 11 4 15,-5-2-2-15,-7 5-13 0,-1 0-14 0,-4 0-14 16,-11 7-13-16,1-3-12 0,-3 0-10 0,4-6-13 0,4 0-15 0,1-3-21 0,2 0-16 16,3-3-18-16,2 0-25 0,1-1-39 0,8-5-131 15,-13 5-377-15,13-5 105 0</inkml:trace>
  <inkml:trace contextRef="#ctx0" brushRef="#br0" timeOffset="43566.4">27304 6977 367 0,'-14'11'175'0,"3"1"-25"0,1 2-17 0,1-1-8 16,-1 2-13-16,-2 12-11 0,1 0-8 16,2 2-8-16,1 2-10 0,2 1-8 0,2 4-2 0,4 0-6 0,0-1-4 15,0 1-9-15,6 3-4 0,2-3-4 16,5 19-5-16,9-2 0 0,-6-14-3 0,2-9-8 0,3 1-2 15,5-1-6-15,-1 0 3 16,2-1-14-16,18 12-5 0,-11-15-21 0,1-7 9 0,-3 0-23 0,4-2 7 16,-2-2-8-16,1-6 2 0,-1 0-10 0,5-3 9 15,-3-2-4-15,-1-6 13 0,-3 1-3 0,-1-3-5 16,3 1 20-16,-7-5-4 0,2-2 5 0,-6 1 15 16,-8 0-3-16,3-2 24 0,4-5 4 0,-5 0 10 0,-5-2-1 15,-2 3 10-15,1-10-3 0,-2 0 4 0,-2 2-3 16,-1-6 3-16,-5-2 7 0,-2-1-7 0,-2-6 2 15,-3-1 7-15,0-18-8 0,-10-5 2 0,-2 0-1 16,0 4 1 0,-6-1 6-16,-7 3 2 15,-1 6 1-15,7 11 13 0,-11-8 1 0,4 17 3 0,4 7-6 0,-4 1-5 16,-1 4-3-16,-4 2-10 0,-1 3-6 0,0 2-9 0,2 2-3 0,3 2-14 0,-1 5-14 16,2 3-19-16,-3 2-19 15,6 4-20-15,1 4-21 0,-1 4-14 0,2 2-11 0,4 5-21 0,1 4-23 0,2 2-25 16,1 3-121-16,0 1-345 0,7 2 97 15</inkml:trace>
  <inkml:trace contextRef="#ctx0" brushRef="#br0" timeOffset="45520.5">32413 6900 236 0,'-5'-4'185'0,"5"4"-22"0,-15-7-20 0,15 7-10 16,-16-8-16-16,16 8-6 0,-15-7-7 0,7 4-6 16,-7-4-3-16,1 1-5 0,-5 0-5 0,1-2-3 0,1 1 2 15,0 0-10-15,-13-4-2 0,-5-2-10 16,5 1-1-16,1 3-4 0,-2-2-13 0,2 4 3 16,-1 1-7-16,-1-2-2 0,2 0-6 0,0 2 1 0,-2 0-4 15,2 1-2-15,3 4-5 0,3-4-2 0,-6 4-4 16,5 0 2-16,-6 3-4 0,4-2-3 0,4 2-1 15,-10 1 2-15,2 4-2 0,-1 1-4 0,1-1-1 16,-2 1-2-16,2 2-6 0,0-2 3 0,-2 2-3 16,4 0 0-16,-2 2 4 0,3 0-5 0,0 2-3 15,5-3-1-15,-4 4 6 16,6-1 0-16,-5 2-2 16,2 1-1-16,-1 1-4 0,3 1 7 0,4-4-1 0,-2 5 0 0,-4 0 1 0,6-2 3 0,7 0-6 15,-6 5 3-15,1 2 1 0,5-5 2 0,-3 5 0 16,3 0-2-16,2-3 1 0,-2 7-4 0,0-1 5 0,3-2-3 15,-3 5 1-15,2-2-3 0,2 1 8 0,0-2-6 16,0 0 2-16,1-2 1 0,0 5-3 0,6-4 1 16,-3 3 1-16,3 0-2 0,3-2 0 0,2 3-1 0,3-1 2 15,-3 2 5-15,4-1 0 0,1-4-5 16,2 2 2-16,4-1 1 0,0 0-4 0,2 1-1 16,3-1-3-16,-2-3 2 0,6 0-2 0,0-1-3 0,0-2 3 15,1 0-1-15,-1-1-2 0,2-2-15 0,2-2-1 16,1-2-2-16,4 1-6 0,-1-3 0 0,3-3-2 15,1 1-1-15,22 4-7 0,-18-6 3 16,-4-2 2-16,2 0 5 0,0-4-21 16,-4 1 17-16,4-3-5 15,1 2 2-15,-3-2-5 0,4-1 9 0,-1-1-10 16,-1-3-3-16,1-1 8 0,-2-1-5 0,1-1-4 0,-3-2 6 0,1 0 4 0,0-1-7 0,-5-1 12 0,1-3 5 16,-1 0-3-16,2-1 1 15,-3 0 7-15,-2-2-1 16,-3-1 8-16,3 0-15 0,-2-2 24 0,-1 0-5 0,3-3 2 0,-8-4 13 0,1 0 9 0,1 2 9 15,-3-2-2-15,3 0 8 16,-5 1 0-16,0-1 8 0,-4-2 3 0,1 0-4 0,-1 1 11 0,0 0 12 16,-3 1-13-16,2 0 11 0,-3-1 1 0,0 1-15 15,-2 0 27-15,-4 0-4 0,-2 5 6 0,0 3-3 0,0-10 3 16,-3 8 1-16,-2-8-2 0,0 7-8 16,-3-5 1-16,0 1-9 0,-3-1-3 0,0 4-8 0,1 4-2 15,-2-7-1-15,-2-1-6 0,-2 3-4 16,-1-4-6-16,-1 2-1 0,-1 3 1 15,0-2-7-15,-3 2-14 16,1-1 7-16,-5 2-7 0,1 2-6 0,-1 3-12 0,6 3-5 0,-7-1-14 0,3 1-9 0,-4-3-12 16,3 6-8-16,-6-3-8 0,0 4-2 0,1-2-9 15,-3 3-6-15,2 2 2 16,5-2 0-16,3 4 0 0,2 2-9 0,1 0-11 0,-2 0-80 16,1 0-226-16,0 3 66 0</inkml:trace>
  <inkml:trace contextRef="#ctx0" brushRef="#br0" timeOffset="45814">32787 7483 321 0,'0'0'245'0,"0"0"-48"0,0 0-35 0,0 0-37 0,0 0-26 15,0 0-27-15,0 0-38 0,0 0-45 0,8-5-46 0,-8 5-90 16,0 0-174-16,0 0 53 0</inkml:trace>
  <inkml:trace contextRef="#ctx0" brushRef="#br0" timeOffset="47387.54">25473 3496 271 0,'21'2'37'16,"-2"-2"-1"-16,2 2-7 0,-1-2-6 15,11 3 2-15,5-4-11 0,2 0 12 0,5 0-10 16,20-1-5-16,2-3-3 0,3 2 4 0,5-3-1 0,-3 0-2 15,4 2-5-15,2-2-3 0,5 0-8 16,-7-3 2-16,70-1-7 0,-56 2 1 0,-19 2 1 0,4 1-1 16,1 0-6-16,-7-4-2 15,2 3-1-15,-3 0-14 0,-17 3-40 16,-6-2 145-16,-5 0-59 0,0 1 4 0,-6-1-7 0,1 0-6 0,-4-3 5 0,-6 2 5 16,-5-1 9-16,-3 1-4 0,-1-1 2 0,0-1 1 15,-3-3-2-15,3 0-1 0,-3 0 0 0,-3-1-4 16,4-2-7-16,-5-2 3 0,1 1 4 0,3-11 2 0,-1 5-17 15,1-5 5-15,-5 1 0 0,0-2 0 0,0-3-8 16,0 1 15-16,-3-1-7 0,3 1-12 0,-4-1 0 16,-2-2 13-16,-1 1 2 0,0-1 1 0,-3 3 7 15,0-1-6-15,1-1 2 0,-3 1 3 0,-1-3 7 16,-2 3-8-16,0-2-1 0,0 2 5 0,-7 0 3 16,1 0-4-16,-5 1 2 0,-3 1-1 0,-2 1 5 0,-2 0-9 15,1 0-3-15,-6 4-15 0,1 0 7 0,-6 1 4 16,3 0 3-16,-17-7 2 0,-9 2-6 15,14 7-5-15,-14-3 1 0,19 4-1 0,-19 1 4 0,12 0-4 16,-13 3-2-16,13 1 3 0,-13-2 3 0,0 8-4 16,-2 0 2-16,-1 2-7 0,1 3-9 0,-5 2 13 15,2-1 0-15,-3 3-6 0,-3 1 2 0,5 3 1 16,1 2 3-16,-1 0-9 0,2-1 2 0,-2 8 2 16,4-4-3-16,0 2 12 0,-2 4-21 0,2 1 14 15,2 0-5-15,5 4-4 0,7-3 7 0,-10 9-7 0,6 0 5 16,-6 3 0-16,7 0-4 0,-1 4 6 0,14-7 3 15,-11 7 7-15,-1 3-11 0,1-1-3 0,6 3 0 16,-3 0 8-16,6 5-2 0,7-11 8 0,-5 11-3 16,9-9 3-16,-8 13 1 0,13-7-5 15,5-10 2-15,-5 19-8 16,7-11 5 0,4-5 4-16,3 1-7 0,2-1 4 0,4 2 1 0,3 0 4 0,1 3-11 0,4 1 6 0,3 16 0 15,3-14 6-15,4-5-6 0,3-2-1 0,0 1-8 0,2-3 9 0,5 0-12 16,3-3 9-16,15 13-17 0,-6-11 15 0,-4-10 5 0,2 0-7 15,4-1 3-15,-1-1-3 0,-1-4 3 16,5-1-7-16,0-2 4 0,20 4 9 0,-12-8-1 16,-7-4-1-16,0-5 0 0,25 1 0 0,-3-4-1 0,-1 0-1 15,1-3-5-15,-13-1 5 0,13-2-4 16,0-3-2-16,1-1-7 0,-14 2 0 0,11-1-48 0,2-1-72 16,-2 2 25-16</inkml:trace>
  <inkml:trace contextRef="#ctx0" brushRef="#br0" timeOffset="50609.65">29708 3246 316 0,'0'0'180'15,"0"0"-12"-15,0 0 9 0,0 0-1 0,0 0 9 16,0 0-8-16,0 0-16 0,0 0-17 16,0 0-16-16,0 0-14 0,0 0-13 0,0 0-9 0,16 0-14 15,-16 0-5-15,0 0-8 0,0 0-10 16,0 0-10-16,0 0-14 0,0 0-11 0,0 0-17 0,0 0-16 15,0 0-15-15,0 0-8 0,0 0-17 16,0 0-12-16,0 0-11 0,0 0-17 0,0 0-11 0,0 0-11 16,0 0-20-16,0 0-96 0,0 0-275 0,0 0 80 15</inkml:trace>
  <inkml:trace contextRef="#ctx0" brushRef="#br0" timeOffset="51944.71">26335 7465 214 0,'0'0'127'0,"0"0"-5"16,0 0-4-16,0 0 10 0,0 0-20 0,0 0 2 0,0 0-8 16,0 0-2-16,0 0-6 0,0 0-6 0,36-13-5 15,-20 7-9-15,1-2-4 0,2 2-10 0,-1-2-6 16,9-2-5-16,2 0-10 0,-7 1-4 16,-1 4-10-16,-6-3-13 0,1 3-20 0,0-1 1 0,0 2-22 0,-3-1-6 15,3 1-17-15,-3 0-8 0,1-1-17 16,-1-1-2-16,-4 3-7 0,3 0-10 0,3-5-66 0,-1 3-189 15,1-1 57-15</inkml:trace>
  <inkml:trace contextRef="#ctx0" brushRef="#br0" timeOffset="84127.18">532 5539 292 0,'-4'-4'280'15,"4"4"-39"-15,0 0-23 0,-6-8-11 0,6 8-14 16,0 0-9-16,0 0-6 0,0 0-10 0,0 0-7 16,0 0-9-16,0 0-9 0,-9-6-8 0,9 6-10 15,0 0-5-15,0 0-5 0,0 0-11 0,0 0 1 16,0 0-9-16,0 0 2 0,0 0-1 0,0 0-5 16,0 0-6-16,-8 21-5 0,6-6-8 0,2 2-4 15,0-1-8-15,3 13-6 0,-3-2 3 0,0-5-8 0,0 6-8 16,3-6-8-16,-3-1 1 0,0-3-2 0,-3 0-4 15,3 9-10-15,0-4-8 0,0-5-22 0,0-2-16 16,0-1-21-16,-1-1-18 0,-1-2-23 0,2-12-22 16,0 16-24-16,0-16-20 0,0 0-23 0,2 13-17 15,-2-13-19-15,0 0-16 0,0 0-146 0,0 0-447 16,0 0 124-16</inkml:trace>
  <inkml:trace contextRef="#ctx0" brushRef="#br0" timeOffset="84492.92">438 5392 223 0,'-9'7'273'0,"-1"0"-38"0,-4 4-19 0,1-1-15 0,3 4-10 0,-7 8-13 16,1 3-10-16,5 3-11 0,2 1-16 0,4 1-15 15,-4 4-10-15,5-2-16 0,1 0-10 0,6 1-5 16,1-2-10-16,5-1-11 0,0-2-2 0,2-2-13 15,5-1 0-15,0-1-6 0,6-5-1 16,-3-6-9-16,0-4 2 0,8 2 2 16,3-5 3-16,-1-3-6 0,2-5 7 0,3-4-3 0,-5-4 3 0,3-3 4 15,-3-2 6-15,-2-2 8 0,-2-5 2 0,-4-3 16 16,-2 0 2-16,-4-4 1 0,-5-4-6 0,-4-1-2 0,-6-4-13 16,-6 1-1-16,-6 0-6 0,-12-18-4 0,-5 2-8 15,-8 6 1-15,5 16-8 0,1 6 1 0,0 5-9 16,-1 4-4-16,-2 3 5 0,-1 5-6 0,-1 2-11 15,7 8-5-15,-5 0-11 0,3 7-14 0,2 0-15 16,6 1-21 0,6-1-17-16,2 3-24 0,-7 7-27 15,4 4-29-15,4 1-26 0,6 3-31 0,-1 1-20 0,7 1-14 0,0 1-134 0,4 0-455 0,6 3 127 0</inkml:trace>
  <inkml:trace contextRef="#ctx0" brushRef="#br0" timeOffset="85123.83">415 6400 319 0,'0'0'251'0,"0"0"-23"0,0 0-16 0,0 0-9 15,0 0-9-15,0 0-6 0,0 0-9 16,0 0-11-16,0 0-11 0,0 0-5 0,0 0-19 0,42-14-1 15,-42 14-5-15,0 0-5 0,0 0 2 0,15 5-4 16,-15-5-5-16,0 0-10 0,8 8-15 0,-8-8-5 0,2 16-8 16,-2-16-9-16,0 23-4 0,0-5-14 15,-6-3-4-15,2 2-4 0,-3 10-3 16,3-6-9-16,-2-3-5 0,3-2-15 0,-4-1-3 0,3 2-8 0,1-4-11 16,1 0-6-16,2-2-6 0,0-11-5 0,0 15-9 15,0-15 0-15,2 11-8 0,-2-11 6 16,7 11 1-16,-7-11 0 0,10 5 5 0,-10-5 0 0,15 0-4 15,-15 0 1-15,0 0-1 0,27-6-2 0,-11-1 2 16,-1 0-2-16,-1-1 1 0,-1-2 1 0,0-1 4 16,-1 0 1-16,-5 1 3 0,4-3 5 0,-4 5 3 0,-2-2 1 15,-1-4 1-15,-2 0 5 0,0 0 3 16,-4-1 7-16,2 15 7 0,-7-19 8 0,1 11 9 0,6 8 8 16,-12-12 1-16,6 7-1 15,6 5-6-15,-16-7 4 0,16 7-7 0,-18 0-1 0,18 0 0 0,-18 6-3 16,18-6-4-16,-20 17 0 0,8-4-1 0,6 2 2 15,-1 0-7-15,5 1 1 0,2 1-5 0,0 0-3 0,4-1-4 16,3 0-2-16,2-1-1 0,4-2 1 16,1-1-5-16,2-2 3 0,-1-1-1 0,1-4 2 15,2-2-1-15,0-3 0 16,2-1 1-16,-4-3 3 16,2 0 1-16,-2-6 3 0,-1 2 0 0,-1-2 10 0,-1-4 5 0,-6-2 9 0,2-9 1 0,-3-4 7 15,-6 0-1-15,-8-1 2 0,-5-2-2 0,-6 0 1 0,-4-1 0 16,-6 5 5-16,0 3 10 15,-7 3-6-15,3 3 0 0,-5 7-5 0,2 2-5 0,-2 5 1 16,1 4-7-16,2 8-7 0,3-2-11 0,-1 9-13 0,7 0-20 0,2 5-17 16,0 3-19-16,8 4-26 0,3 0-31 15,3 4-28-15,3 4-34 0,7 1-25 0,0 1-155 0,2-3-434 16,6 1 122-16</inkml:trace>
  <inkml:trace contextRef="#ctx0" brushRef="#br0" timeOffset="85450.54">542 7116 287 0,'0'0'290'0,"0"0"-55"0,0 0-32 0,0 0-30 15,0 0-23-15,-2 4-15 0,2-4-17 16,0 0-13-16,0 0-10 0,7 12-11 0,-7-12-9 0,6 13-6 15,-6-13-7-15,5 14-8 0,-3-7-3 0,-2-7-12 16,12 22 0-16,-8-8-4 0,3-4-5 0,-3 1-4 16,0-3 1-16,3 6-4 0,-2-3-4 0,1-1 0 15,-3 5-1-15,3-1-1 0,-3 1-4 0,1-1 0 0,3 0 0 16,-4 1-4-16,-1 2 2 0,0-1 2 16,-4 1-4-16,-1-1-2 15,-4 1 1-15,2 1-2 0,-1-4 2 0,2 1-3 0,-3 2 2 16,-1-3-11-16,0 0-12 0,1 0-18 0,-4-4-31 0,0 2-33 0,2 1-25 15,-5-4-41-15,1 1-113 0,0-1-332 0,1 2 96 16</inkml:trace>
  <inkml:trace contextRef="#ctx0" brushRef="#br0" timeOffset="85875.35">480 7309 464 0,'-17'-4'336'0,"2"1"-34"0,-1 3-18 0,3 0-17 0,13 0-19 15,-29 3-18-15,15 0-7 0,0 2-20 0,-2 3-12 0,1 0-18 16,-1 5-6-16,-7 7-14 0,4 4-20 0,2 4-11 16,0 1-13-16,5 6-13 15,1-2-11-15,0 24-4 0,4-1-8 16,5-12-14-16,4-5-5 0,5 20-17 0,2-18 3 0,4-6-23 0,6-2-9 0,1 0-17 0,6-4 3 15,1-1-7-15,5-5-10 0,1-5 1 0,6-1-1 16,-3-3-1-16,4-9 6 0,-2 0-1 16,3-8 2-16,1-5 4 0,-2-6 3 0,19-13-4 0,-7-10 4 15,-12 7 11-15,-9 2-1 0,9-18 18 0,-9-5 9 16,-7-6 13-16,-8-3 13 16,-10-6-1-16,-10-4 0 0,-16-53 4 15,-4 41-1-15,-3 19 5 0,0 4 15 0,-11 4 10 0,-1 9 21 0,1 17 4 0,6 8-2 16,-6 4-10-16,-7 8-5 0,-20 7-11 0,2 8-9 15,0 11-7-15,2 4-10 0,-1 4-5 0,10 7-8 16,14-6-6-16,9 1-30 0,5-2-34 0,3 3-38 16,7 6-32-16,5 3-44 0,5-3-34 0,2 0-40 0,4 0-40 15,5 0-42-15,6-1-33 0,-2-7-195 0,6 0-628 16,2 3 170-16</inkml:trace>
  <inkml:trace contextRef="#ctx0" brushRef="#br0" timeOffset="86646.01">380 7368 400 0,'0'0'227'15,"0"0"-21"-15,0 0-23 0,0 0-8 0,0 0-8 0,0 0-7 16,0 0-8-16,0 0-9 0,0 0-6 16,16-19-1-16,-16 19-9 0,17-7-1 0,-1 1-7 0,-2 1-5 15,0-1-7-15,3 4-2 0,-1 1-9 16,-3 0-9-16,-13 1-3 0,19 1-12 0,-19-1-7 0,18 3-6 16,-11 1 1-16,-7-4-4 0,8 13-1 0,-5-7-12 15,-3-6 2-15,2 16-7 16,-2-16-1-16,-2 24-7 0,2-9-2 15,-3-4-3-15,1 0-9 0,2-11-5 0,-4 18-11 0,4-18-10 0,-2 16-7 0,2-16-5 16,0 13-1-16,0-13-2 0,-1 15-2 0,1-15 2 0,3 13-3 16,-3-13 3-16,6 11 6 0,-1-3 3 0,-5-8-2 15,12 12 4-15,-6-5 3 0,3 3-1 16,2 1 0-16,3 0 3 0,-3 0-1 0,-2-3 1 0,0 0 5 16,2 3 7-16,-2-2 7 0,0 0 8 0,-3-2 15 15,-6-7 12-15,10 13 13 0,-6-9 21 0,-4-4 0 16,5 17 6-16,-5-17 5 0,0 12-5 0,0-12-4 15,-7 17 1-15,2-10-3 0,-2 6-8 0,-3-2-10 16,-2 0-8-16,-1-2-6 0,1 2-9 0,-1-3-23 16,2-1-19-16,-1-1-17 0,3-1-27 0,1-1-26 0,8-4-24 15,-18 8-34-15,9-6-25 16,9-2-32-16,-14 2-34 0,14-2-30 16,0 0-192-16,-13 2-531 0,13-2 146 0</inkml:trace>
  <inkml:trace contextRef="#ctx0" brushRef="#br0" timeOffset="87921.99">978 6374 311 0,'-3'-4'305'16,"3"4"-31"-16,0 0-22 0,0 0-23 0,0 0-18 16,-7-10-11-16,7 10-20 0,0 0-11 15,0 0-14-15,0 0-11 0,0 0-6 0,-4-10-12 0,4 10-2 16,0 0-5-16,0 0-4 0,0 0-8 0,0 0-3 15,0 0 7-15,0 0-15 0,0 0-4 0,0 0-6 16,0 0 9-16,0 0-6 0,0 0-4 16,0 0-3-16,-5-10-5 0,5 10 1 0,0 0-11 0,0 0-7 15,0 0-6-15,0 0-1 0,0 0-4 0,0 0-1 0,0 0 3 16,0 0-1-16,0 0 5 0,0 0-2 0,0 0 2 16,1 34-6-16,1-17-2 0,-2-2-3 0,2 1-3 15,5 12-3-15,-7-7 0 0,2 0-6 0,0-5 0 0,-1 1-1 16,1 0-4-16,0-2 0 0,-2 0-4 0,2-2-2 15,-2-13-2-15,4 19-1 0,-4-11-1 0,0-8 1 16,1 14-1-16,-1-14-1 0,0 12 2 0,0-12 0 16,0 0 0-16,2 13-1 0,-2-13 2 0,0 0-3 15,0 0 1-15,2 13-1 0,-2-13 1 16,0 0-2-16,0 0-4 0,0 0-2 0,0 0 2 0,2 11-3 16,-2-11-1-16,0 0 0 0,0 0 1 15,0 0-2-15,0 0 2 0,0 0-6 16,0 0 2-16,0 0-1 0,0 0 2 0,0 0-2 0,0 0 0 0,4 11 0 15,-4-11-1-15,0 0-2 0,0 0 0 0,0 0-1 16,0 0-3-16,0 0 0 0,0 0-7 0,0 0-2 0,0 0-3 16,0 0-3-16,0 0-5 0,0 0-7 0,0 0-11 15,0 0-14-15,0 0-18 0,0 0-11 0,0 0-12 16,0 0-20-16,0 0-13 0,0 0-13 0,0 0-15 16,0 0-19-16,0 0-21 15,0 0-20-15,0 0-24 0,0 0-21 0,0 0-13 0,0 0-155 16,0 0-516-16,0 0 141 0</inkml:trace>
  <inkml:trace contextRef="#ctx0" brushRef="#br0" timeOffset="89206.97">876 6336 335 0,'-4'-3'198'16,"4"3"-30"-16,0 0-15 0,0 0-18 0,0 0-11 15,0 0-9-15,0 0-15 0,0 0-1 16,0 0-5-16,0 0-2 0,0 0-1 0,0 0-1 16,0 0-3-16,-3-11-2 0,3 11-4 0,0 0-7 15,0 0-4-15,0 0-7 0,0 0-2 0,0 0-4 0,0 0-3 16,0 0-5-16,0 0-1 0,0 0-8 0,7-15 3 15,-7 15-6-15,10-8-4 0,-10 8-3 0,11-8-3 0,-3 3-1 16,-8 5-4-16,16-5-2 0,-9 1-3 0,10-2 1 16,-5 1-3-16,4 0-1 0,-3 1-1 0,1-1-2 15,2 2 0-15,-1-1-5 0,-1 1 0 0,-3 2-1 16,-11 1 1-16,27-3 2 0,-11 3-3 16,-1 0-2-16,2 3 4 0,-4 0-6 0,0 0 5 15,0 2-6-15,1 1 5 0,-2-1-2 0,3 4 3 0,-3 2 6 16,-4-2 8-16,-1-1 7 0,0 1 8 0,-2-1 11 0,1 7 4 15,-3-4 4-15,-1 3 5 0,-2-2 1 16,0 3-2-16,-1 0 2 0,-1 0 3 0,-2-4 2 0,-2 4-2 16,0-5-8-16,-2 4-4 15,1-5 3-15,-1-1-10 0,0-2 4 16,-1 0-12-16,9-6-3 0,-20 16-3 0,7-8-5 0,2-2-5 0,-1-4 1 16,3 1-8-16,9-3-8 0,-20 6-10 0,11-3-14 0,-7 0-6 0,3-1-11 15,2-1-11-15,11-1-10 0,-20 2-10 16,20-2-15-16,-19 1-15 0,19-1-18 15,-13 0-24-15,13 0-24 0,0 0-24 0,-16-1-16 0,16 1-18 0,0 0-131 16,0 0-417-16,0 0 116 0</inkml:trace>
  <inkml:trace contextRef="#ctx0" brushRef="#br0" timeOffset="90505.98">1409 6478 336 0,'4'-7'141'16,"-1"1"-13"-16,-3 6-4 0,4-13-1 0,-4 13-1 0,4-14-5 15,-4 14-6-15,1-11-7 0,-1 11-3 16,0 0-8-16,-5-18 1 0,5 18 0 0,-5-9 2 0,5 9-5 16,-8-8-6-16,8 8-10 0,0 0-7 0,-12-4-8 15,12 4-3-15,0 0-5 0,0 0-4 16,-18 11 2-16,18-11-8 0,-13 19-2 0,6-5-3 0,1 0 0 16,1-4-6-16,1 1-3 0,4 4-3 0,-3-2 0 15,2 1-7-15,1-14 3 0,0 22-6 0,1-12 3 0,-1-10-6 16,7 16-1-16,-7-16-1 0,7 11-6 0,-7-11-5 15,7 11-11-15,-7-11-13 0,8 6-8 0,-8-6-7 16,10 4-9-16,-10-4-14 0,0 0-20 0,25-7-9 16,-25 7-6-16,17-6-11 15,-1-2-5-15,-5 2-8 0,-2-2-6 16,3-1-1-16,0 0-85 0,0-3-253 0,2 1 75 0</inkml:trace>
  <inkml:trace contextRef="#ctx0" brushRef="#br0" timeOffset="90680.84">1632 6437 441 0,'0'0'-5'0,"0"0"11"0,0 0 12 16,20-1 11-16,-20 1 25 0,0 0 16 15,0 0 26-15,0 0 0 0,13 9 23 0,-13-9 12 0,0 0 10 0,0 0 4 16,0 0 4-16,0 10-6 0,0-10-1 0,0 0-8 16,0 0-9-16,0 0-9 0,0 0-10 0,-18 16-15 15,18-16-6-15,-12 9-9 0,12-9-11 0,-15 5-19 16,15-5-22-16,-15 2-22 0,15-2-27 0,-10 2-30 16,10-2-18-16,0 0-27 0,0 0-18 0,-16 1-20 15,16-1-27-15,0 0-95 0,0 0-309 0,0 0 90 16</inkml:trace>
  <inkml:trace contextRef="#ctx0" brushRef="#br0" timeOffset="91486.02">1665 6399 367 0,'-9'9'297'0,"0"-1"-39"15,2 0-27-15,2-2-32 0,-1 2-23 16,6-8-21-16,-4 14-20 0,4-14-14 0,-4 11-13 0,4-11-11 16,0 0-12-16,-2 12-9 0,2-12-6 0,0 0-9 15,0 0-6-15,0 0-6 0,8 12-6 0,-8-12-5 0,0 0-3 16,0 0-4-16,0 0-6 0,0 0 2 16,23-1-7-16,-23 1-2 0,0 0-2 0,17-10-2 0,-17 10-6 15,9-8-2-15,-9 8-8 0,0 0-3 0,10-8-2 16,-10 8-4-16,0 0-6 0,0 0-5 15,10-9-1-15,-10 9 1 0,0 0-11 0,0 0 1 0,0 0 5 16,0 0 2-16,11-5-1 0,-11 5 6 16,0 0-2-16,0 0-1 0,0 0-1 0,0 0-4 0,25 9-1 15,-25-9-2-15,12 4 5 0,-12-4-2 0,0 0-2 16,18 2 2-16,-18-2-1 16,0 0-4-16,15 3-3 0,-15-3-12 0,0 0 10 0,20 0-8 0,-20 0-2 15,0 0-2-15,23-4-8 0,-23 4-3 0,16-5 0 0,-16 5-5 16,16-5 4-16,-16 5-1 0,17-8-9 15,-9 3 1-15,-8 5 0 0,16-10 2 0,-3 3-3 16,-1-4 4-16,1 1 2 0,-3-3 4 0,-1 1 6 0,2-2 7 16,-2-1 11-16,2-10 15 0,-3 4 1 0,-1-6 14 15,-3 0 16-15,-2-1 9 0,0 5 14 0,-2-4 18 0,-2 1 18 16,1 6 15-16,0 3 20 0,-1 2 8 16,-2 4 15-16,4 11 14 0,-6-17-4 0,6 17-1 15,-5-11-16-15,3 5-13 0,2 6-12 16,0 0-8-16,0 0-11 0,0 0-10 15,0 0-9-15,0 0-1 0,0 0-5 0,-11 35-6 0,9-7-7 0,3-6-8 0,1 10-12 16,-1-4-7-16,1 0-9 0,-1 1-13 0,7-1-12 16,-2 1-9-16,-1 1-14 0,-1-9-13 0,0 6-9 15,1-6-5-15,-1-3-16 0,-1-7-5 16,-3-11-1-16,1 18-1 0,-1-18 1 0,5 12 6 0,-5-12 3 16,0 0 17-16,0 0-6 0,0 0 10 0,0 0 10 15,0 0 11-15,0 0 14 0,0 0 15 16,0 0 14-16,0 0 12 0,0 0 10 0,0 0-4 15,0 0 11-15,0 0-10 0,0 0 12 16,0 0-8-16,0 0-3 0,-31-23 7 0,31 23 1 0,0 0 3 0,6-17-8 0,-6 17 1 16,9-14-9-16,2 5 7 0,3 0-6 0,-1-1 0 15,1 2 1-15,-1 0-4 0,2-1-2 0,-3 4 0 16,5-1-1-16,-2 1-6 0,-2 0 8 0,-4 1-2 16,-9 4 13-16,16-7-3 0,-16 7 14 0,13-3 16 0,-13 3 3 15,0 0 16-15,12-5 4 16,-12 5 9-16,0 0 2 0,0 0-2 0,0 0-6 15,12-1-7-15,-12 1-7 0,0 0-7 0,0 0-7 0,0 0-10 16,0 0-17-16,0 0-17 0,0 0-26 0,-20 32-20 16,20-32-33-16,-8 13-41 0,8-13-22 0,-8 13-28 0,6-6-96 15,2-7-316-15,0 0 90 0</inkml:trace>
  <inkml:trace contextRef="#ctx0" brushRef="#br0" timeOffset="91933.96">2441 6309 328 0,'0'0'221'0,"0"0"-36"0,0 0-15 16,0 0-32-16,0 0-21 0,-30 19-6 0,30-19-18 16,-3 14-17-16,3-14-19 0,0 0-5 0,0 22-16 0,0-22-13 15,0 0 8-15,8 20-14 0,-8-20-9 0,8 10-2 16,-8-10-3-16,10 6 1 0,-10-6-6 15,12 4 9-15,-12-4-3 16,0 0 1-16,0 0 6 0,23-10 6 0,-23 10 10 16,14-19 7-16,-6 9 0 0,-4-1 7 0,-2-3 3 0,1-2 3 0,-1 0 3 0,-2 0 5 15,0 1 5-15,-1-2 5 0,0 2 2 0,-2 4 9 16,3 11 10-16,-3-17-4 0,3 17-4 0,-4-14-11 16,4 14-7-16,0 0-8 0,-5-8-5 0,5 8-4 15,0 0-3-15,0 0-8 0,0 0-5 0,0 0-9 0,0 0-7 16,0 0-6-16,0 0-5 0,10 43-3 15,-2-31-1-15,2 1-2 16,-3-5-2-16,5 2-8 0,1-5-1 0,-3-1-6 16,1-2 5-16,1 1 1 0,-12-3 1 0,18 2 1 0,-18-2 3 0,19 0 2 0,-19 0 7 0,17-5 6 15,-8 1 10-15,-9 4 6 0,13-7 5 16,-13 7-3-16,8-9 6 0,-8 9-3 0,6-9 5 16,-6 9-5-16,0 0-3 0,1-11-13 15,-1 11-16-15,0 0-26 0,0 0-20 16,0 0-35-16,0 0-30 0,0 0-33 0,0 0-23 0,0 0-142 0,3-11-381 0,-3 11 107 15</inkml:trace>
  <inkml:trace contextRef="#ctx0" brushRef="#br0" timeOffset="92457.23">2900 6079 300 0,'-12'7'284'0,"1"-1"-52"0,2 1-38 0,1 0-27 16,0 3-17-16,2-1-18 0,2 1-17 0,-3 5-11 15,1-1-18-15,2 0-4 0,2 0-6 0,-1 3-8 16,4-4-13-16,-2 0-7 0,1-13-13 0,5 24-11 0,-2-15 1 16,-3-9-10-16,7 13-3 0,-7-13-3 15,9 5-3-15,-9-5-3 0,0 0 8 16,0 0-6-16,25-4-2 0,-25 4 3 15,14-11 2-15,-8 3 5 0,4-3 9 0,0-3 6 0,-3 0 8 0,-3-3 5 16,2 1 7-16,-2-1 3 0,0 0 7 0,-2-1 4 0,-3-1 2 16,0 2 9-16,0-1-1 0,0 3 1 0,0-1 0 15,1 4-1-15,0 12-14 0,-1-16-5 0,1 16-8 16,0 0-6-16,0-13-1 0,0 13-4 0,0 0-4 16,0 0-5-16,0 0-4 0,0 0 0 0,0 0-2 0,5 40 1 15,-2-26-6-15,3 2-4 0,-1-3-4 16,1 2 0-16,2-3-5 0,-1-2-2 0,-1-1 1 15,-6-9-4-15,13 13 0 0,-7-8 5 0,-6-5-5 0,15 7 7 16,-15-7-4-16,14 3 3 0,-14-3-3 0,17-3 5 16,-17 3 7-16,15-6 3 0,-15 6 9 0,13-9 10 0,-13 9 6 15,12-9 2-15,-12 9 14 16,8-8 5-16,-8 8 1 0,0 0-4 16,11-10-8-16,-11 10-3 0,0 0-9 0,0 0 1 0,7-9-12 0,-7 9-19 15,0 0-7-15,0 0-17 0,0 0-5 0,0 0-20 16,0 0-16-16,14 20-25 0,-14-20-19 0,8 14-20 0,-8-14-20 15,6 14-26-15,-6-14-12 0,8 14-31 16,-4-6-16-16,-4-8-136 0,6 11-435 0,-6-11 121 0</inkml:trace>
  <inkml:trace contextRef="#ctx0" brushRef="#br0" timeOffset="92848.55">3314 6194 372 0,'0'0'171'0,"8"3"-15"0,-8-3-8 15,0 0-5-15,0 0-1 0,0 0-6 0,0 0 1 16,27-9-2-16,-27 9-1 0,7-8 10 0,-7 8 5 16,5-8 6-16,-5 8-9 0,5-12-15 0,-5 12-17 15,3-16-9-15,-3 16-14 0,4-15-10 0,-4 15-7 16,2-13-11-16,-2 13-7 0,0 0-5 0,1-13-13 16,-1 13-12-16,0 0-12 0,0 0-2 0,0 0-9 0,0 0-7 15,0 0-3-15,5-8-3 0,-5 8-9 16,0 0-11-16,0 0-10 0,0 0-8 15,0 0-12-15,19 27-6 0,-13-22-13 0,-6-5-7 0,13 11-6 0,0-4-13 16,1-2-15-16,-14-5-14 0,23 7-3 0,-8-6-10 16,3-1-109-16,-4-3-305 0,4 0 88 0</inkml:trace>
  <inkml:trace contextRef="#ctx0" brushRef="#br0" timeOffset="93373.92">3713 6055 240 0,'5'-5'81'16,"-5"5"10"-16,0 0 20 0,6-11 18 15,-6 11 18-15,0 0 2 0,0 0-1 0,0 0-12 0,0 0-17 16,0 0-9-16,0 0-7 15,0 0-9-15,0 0-9 0,0 0-9 0,0 0-5 16,0 0-12-16,0 0-3 0,0 0-6 0,-20 31-7 0,20-31-4 0,-2 15-4 0,2-15-13 16,0 15-11-16,0-15-9 0,2 16-4 15,-2-16-13-15,4 12-8 0,-4-12-4 16,9 5-2-16,-9-5 1 0,0 0-3 0,14 0-5 0,-14 0-2 16,0 0 6-16,22-10 3 0,-16 3 4 0,3-6 11 0,0-1 0 15,-3-3 20-15,0-10 10 0,-4 4 7 0,-1-8 10 16,-5-1 11-16,-1 2 9 0,-3 2 6 0,2 1 15 15,-4 1 6-15,4 9 8 0,2 2 10 0,-1 5-7 16,0 0-6-16,5 10-10 0,-6-12-10 0,6 12-7 16,0 0-8-16,-8-5-1 0,8 5-5 0,0 0-5 15,0 0-6-15,-6 34-3 0,8-18-6 0,0 0-1 16,1 2-6-16,4-2-3 0,-1 1-11 0,2 0-7 0,6 8-12 16,-3-6-7-16,2-4-10 0,-1-4-6 15,2 0-11-15,0-2-8 16,-1-1-14-1,-1-2-15-15,4-2-11 0,-3-2-2 0,-13-2-6 0,24 1-3 0,-24-1 13 0,18-3 12 0,-18 3-1 0,16-4 14 0,-16 4 21 16,11-5 25-16,-11 5 18 0,7-6 13 0,-7 6 13 16,0 0 2-16,7-10-2 0,-7 10-4 0,0 0 5 15,0 0 2-15,3-10 7 0,-3 10 0 0,0 0-3 16,0 0-3-16,0 0 2 0,0 0 0 0,0 0 7 16,0 0 9-16,0 0 6 0,0 0 4 15,0 0-3-15,0 0 3 0,0 0-3 0,2 34-2 0,-2-34-2 16,3 16-2-16,-1-8-4 0,-2-8 0 0,6 18-6 0,-2-10-3 15,-1 0-5-15,-3-8-3 0,12 14-2 0,-7-6-5 16,2-3-7-16,-7-5-10 0,12 14-13 0,-6-8-14 0,-6-6-14 16,13 11-19-16,-6-6-17 0,-7-5-23 15,13 9-24-15,-13-9-31 0,14 7-143 0,-14-7-356 16,11 3 101-16</inkml:trace>
  <inkml:trace contextRef="#ctx0" brushRef="#br0" timeOffset="97654.81">15819 7890 324 0,'0'0'260'0,"-11"-2"-40"0,11 2-22 0,-6-4-15 16,6 4-14-16,-4-2-13 0,4 2-9 0,0 0-13 15,0 0-4-15,-3-3-7 0,3 3-2 0,0 0-5 16,0 0-12-16,18-5-3 0,-1 0-10 0,0 1-3 16,0 2-8-16,14-3-6 0,1 2-3 0,0 0-3 15,4 0-3-15,8 0-6 0,-5 2-6 0,25-1 1 16,-15 1-12-16,-8 0 0 0,22-3-4 0,1 0-5 0,1 4-2 15,-2 0-4-15,-15 2 1 0,-6-1-7 0,1 5-1 16,-1-6-2-16,0 3-1 0,1-1-4 0,-2 1-4 16,-2-1-3-16,-1-2-6 0,-2 1-9 0,-2-1-6 15,-4-1-9-15,0-2-1 0,-5 3-14 0,-4-2-9 0,-2 2-18 16,-3-2-12-16,0-1-16 0,1 2-19 0,-2-4-26 16,2 5-14-16,-5-4-39 0,-3 0-149 0,2 1-406 15,-3 0 112-15</inkml:trace>
  <inkml:trace contextRef="#ctx0" brushRef="#br0" timeOffset="99186.32">20227 9989 277 0,'0'0'414'16,"-7"0"-60"-16,7 0-42 0,0 0-24 0,0 0-19 15,0 0-7-15,0 0-7 0,0 0-8 0,0 0-16 16,0 0-12-16,20 2-9 0,-1-3-10 0,1-1-4 15,11 1-3-15,4 0-3 0,3 0-11 0,0-2-15 16,1-1-9-16,4 4-9 0,-1-2-8 0,-1 0-11 16,25-1-10-16,-17 0-9 0,-10 2-10 0,2-1-12 0,-2 2-11 15,0-1-8-15,-1 2 0 0,2-3-16 0,-4 2 1 16,-1 2-3-16,-5-2-9 0,1-3-15 0,-7 4-12 16,-4-1-14-16,-6 0-15 0,-2 0-16 0,-1 0-18 15,-11 0-15-15,14-1-23 0,-14 1-16 0,14 1-25 0,-9-1-11 16,-5 0-12-16,9 0-7 15,-9 0-2-15,0 0-1 0,0 0 0 16,9-2 7-16,-9 2 5 0,0 0 12 0,0 0 13 0,0 0 13 16,-18-17 9-16,9 12 12 0,-4-3 13 0,-4-1 16 0,-2 2-6 0,0-1 16 15,2 0 22-15,-3 2 21 0,2-1 17 16,-1 4 11-16,1-3 10 0,2 3 9 0,1-1 5 0,3 0 4 16,4 2-1-16,-1-1-1 15,9 3-8-15,-11-1-5 0,11 1-1 0,0 0 2 16,0 0 2-16,0 0 2 0,0 0 5 0,0 0-1 0,0 0-3 0,33 11 7 0,-4-6-3 15,0 2 7-15,2-2 4 0,-6 1 11 0,-3-1 3 16,5 3 3-16,-6-1 3 0,-4-3 5 0,-3 0 8 16,-4 1 7-16,-2 0 5 0,-4 2-5 0,-1 0-4 15,-3-7-7-15,-1 15-9 0,-5 0-7 0,-13 8-12 16,-2-3-13-16,-2 2-13 0,-2-3-15 0,-1 0-17 16,-2-1-21-16,0-2-22 0,3 0-19 0,8-3-30 0,0-5-23 15,4 0-21-15,-1 0-35 0,2-5-28 0,2 2-31 16,1-1-31-16,2-3-34 0,0 1-187 0,7-2-584 15,0 0 162-15</inkml:trace>
  <inkml:trace contextRef="#ctx0" brushRef="#br0" timeOffset="101239.39">26191 9662 235 0,'-4'-6'203'0,"4"6"-22"0,-4-5-13 16,4 5-14-16,0 0-6 0,-5-8-9 0,5 8 0 16,-4-4-6-16,4 4-2 0,-7-6-5 0,0 1-4 0,2 1-11 15,5 4 7-15,-13-7-7 0,7 2-4 16,-2 2-8-16,0 0-4 0,1-2-5 0,-2 2-5 0,0 0-1 15,0 0-13-15,-2-2-2 0,-5 3-9 16,5-1-3-16,-3 0-10 0,3 2-3 0,2-1-16 16,0 1 10-16,-2-1-6 0,2 1-1 0,-7-1-1 0,3 2-5 15,1 0 5-15,1 0-5 0,0 0-2 16,-5 1 1-16,5-1-2 0,-3 0 3 0,3 1-5 0,2-1 3 16,-9 1-3-16,3 0 1 0,3 0-6 0,-1 2 8 15,1-2-9-15,12-1 0 0,-19 3-3 0,10-1 3 0,-1 1-3 16,10-3-3-16,-25 5 0 0,13 0 3 15,0-3-7-15,3 2 0 0,9-4 7 0,-13 4-7 16,4 0 1-16,0 0-4 0,9-4-3 0,-14 7 7 0,5-3-1 16,2 1 2-16,-1 0-2 0,8-5 6 0,-13 10-3 15,5-5 1-15,-5 5 8 0,2 1-1 16,1-1 1-16,-1-3 3 0,-1 4 1 0,4-1 0 0,2-1 0 0,-1 0-4 16,2-1 5-16,5-8-2 0,-13 20-2 15,6-6 2-15,0-1-1 0,3-2-2 0,-4 4 0 16,5-3 5-16,2 2-2 0,-6 1-2 0,4-1-4 0,2 2 5 15,-3 0 2-15,2 0-7 0,-1-1 3 16,2-1-5-16,2 2 8 0,0-1 0 0,1 0-10 0,0 1 1 16,0-1 6-16,0 0-5 0,3-1-2 15,1 1-1-15,4 1-2 16,-5-3 6-16,3 2-7 0,0-2 0 0,2 2-1 0,1 0 5 0,-2-1-4 16,0 2-3-16,4-2 6 0,-2-1-10 0,2 0 10 0,-1 0-6 15,2-1 8-15,-1 2-10 0,2-1 3 16,-3-1-3-16,2 0 0 0,2-1 4 0,-3 1-4 0,12 6 2 0,-7-5 1 15,-3-2-1-15,-1-3 2 0,-1 0 0 16,1 1 0-16,-1-2-2 0,1 1-1 0,-3-2 1 16,-2 0 1-16,2-1 0 0,-3-1-2 0,0 0-1 0,1-1 0 15,0 0 4-15,-9-3 3 0,18 6-8 0,-11-6-1 16,4 2 5-16,4 1 0 0,-1-3-6 0,-1 2 0 16,-13-2 6-16,21-1 0 0,-12 1-3 0,-9 0 4 15,20-1-2-15,-11 1 2 0,-9 0 1 0,18-3-7 16,-9 1 9-16,-9 2-2 0,15-4-1 0,-7 2 6 0,-8 2-4 15,15-5-1-15,-8 2-5 0,-7 3 11 0,16-6-10 16,-9 3 4-16,1 0-5 0,0-1 3 16,-8 4-6-16,15-6 8 0,-7 2 1 15,0 0-5-15,-8 4 2 0,15-6-2 0,-8 3 4 16,-7 3-4-16,14-6 5 0,-8 2 1 0,-6 4-4 0,11-7 9 0,-11 7-9 16,10-9 3-16,-4 4-2 0,-1 0 2 0,-5 5 2 0,9-11-2 15,-3 6 0-15,-1-1-3 0,-5 6 2 0,9-14 1 16,-5 8-8-16,-1-2 7 0,1 0-1 15,-4 8-2-15,7-12 2 0,-5 5 1 16,-2 7-7-16,7-14 8 0,-7 14 1 0,7-14-1 0,-7 6 6 0,0 8 5 16,4-13 2-16,-2 5 0 0,-2 8 0 15,4-14 2-15,-4 6-6 0,0 8 3 0,1-17-6 0,1 2 9 0,-2 3-8 16,0-3 3-16,0 1-4 0,0 0-1 16,-2 2-2-16,2 1 4 0,0 11-2 0,-1-20-1 0,1 11 1 15,0 9-3-15,-2-24-3 0,0 12 5 0,0 0-1 16,0 1 9-16,0 2-1 0,2 9 1 0,-3-22 1 15,1 10 1-15,0 2-4 0,-2 0 0 0,1-4-1 16,1 2-1-16,-3-2 1 0,1 3 1 0,-1-4-2 16,-1 1-1-16,-1-1 2 15,0 1-2-15,0-1 0 0,1 1 3 0,-3-1 2 16,-1 2-3-16,0-1-2 0,1-1-1 0,-5 2 3 0,1 0-3 0,-8-7-6 0,2 5 0 16,-2-4 0-16,-2 2-1 0,1 6-6 15,6 0 3-15,0 1-5 16,3 1-6-16,0 1-6 0,1-3-9 0,1 5-11 0,-1-2-7 0,4 3-10 0,1-1-17 15,1 3-14-15,6 3-14 0,-14-7-18 0,7 3-15 16,1 0-13-16,-3 0-19 16,9 4-14-16,-14-6-14 0,14 6-16 0,-13-3-18 0,13 3-16 0,-16-1-204 0,16 1-530 15,-16 0 144-15</inkml:trace>
  <inkml:trace contextRef="#ctx0" brushRef="#br0" timeOffset="103059.75">23723 11523 387 0,'0'0'217'0,"-14"-5"-26"0,7 3-11 15,-1-1-6-15,8 3-5 0,-13-3-13 0,4 3-13 16,-1-2-5-16,0 2-1 0,10 0-13 0,-19 0 2 16,2 0-8-16,-1 2-7 0,1-1-5 0,-1 0-9 15,1 2-6-15,-1-1-4 0,0 0-2 0,3-2-6 16,-1 3-7-16,-1 0 4 0,1 2-12 0,0-2 0 16,0 2-4-16,-1 1-5 0,0 1-2 0,1 0 1 15,-1-1-5-15,2 3-4 0,-2 1-6 0,1-1-1 0,0 2 1 16,1 0-3-16,-9 7 1 0,1 1-5 0,2 1-5 15,5-3 1-15,-4 3 1 0,3 2-7 0,2-2-1 16,0 4-8-16,3-5 2 0,-3 6-1 0,4-4-1 16,1 5 5-16,4-4-7 0,1-4-4 0,-3 10-1 15,3-6-2-15,2-2-6 0,2-3 2 0,1 2 4 16,0-2-8-16,1 14-1 16,2-1 0-16,0-4-3 15,2-4 1-15,4 4 1 0,-6-3-2 0,2-4 3 0,4 8-5 0,-1-1 5 0,0 1-9 16,3 0 3-16,5-4-4 0,-3 2-3 0,1-6-3 0,-2-2-1 0,1-3 1 15,10 8 2-15,-2-2-2 0,3-1-5 0,-2-2 3 16,-2-4 3-16,8 4 9 0,-6-7-7 0,5 5 1 16,-6-7 5-16,0-1-1 0,7 4 3 0,-6-2 5 15,-2-2-2-15,-2-2-2 16,-2-1 1-16,2 2 0 0,0-1 1 0,1-2 3 0,-1 0-2 0,0 0 0 16,0-3 0-16,0-1 0 0,0 0 1 0,13 0-1 0,-8-4 1 15,-4 0-1-15,-3 1 1 0,0 0 0 16,1-2 0-16,-2-2 2 0,-2-1-2 0,1 1 2 0,-2 1 7 15,-2 1-5-15,2-3 3 0,0-2 3 0,-4 3 6 16,-1-1 0-16,1 1-1 0,1-3 3 0,-1 1 6 0,0 1 0 16,1-4 3-16,-1 1 8 0,0-4-9 0,-2 1 2 15,2-12 7-15,2 0-1 0,-3 0 1 0,2 0 6 16,-5-3-7-16,-1 0 2 0,1-2-2 0,-1 2 1 16,-1-2-5-16,-1 2 4 0,0 2-6 15,-1-1-1-15,2 2 1 0,-2 0 12 0,-2 5-13 0,-2 2-3 16,1 3 11-16,0 0-8 0,-1-1 6 0,-2 2-6 15,1 1 1-15,-2 1 1 0,-1-2 0 0,-6-7-5 16,1 5 0-16,-5-4-8 0,2 4 13 0,-5-3-19 0,-1 0-6 16,0 0-9-16,-2-2-5 0,2-3-10 0,-1 2-10 15,2 0-8-15,-1-1-10 0,-1 5-4 16,5 0-6-16,1 4-7 0,4 3-15 0,-2 4-16 0,1 0-13 16,-2 0-17-16,0 4-22 0,0-1-19 0,-1 4-17 15,1 0-33-15,-1 2-156 16,-2 0-454-16,1 0 126 0</inkml:trace>
  <inkml:trace contextRef="#ctx0" brushRef="#br0" timeOffset="104974.05">20116 10849 469 0,'0'0'292'0,"-7"-5"-36"0,7 5-22 16,0 0-19-16,0 0-22 0,0 0-16 0,-4 25-17 16,5-9-13-16,0 11-14 0,0 1-11 0,3 3-14 15,-5 2-14-15,3-2-7 0,2 3-10 0,-1-2-4 16,1 2-14-16,-3-4-5 0,4 0-3 0,-1-2-8 0,-1-6-6 15,-2-2-2-15,2-4-8 16,1 0-2-16,-3-2-2 0,1-2-6 16,0-1-8-16,1-5-6 0,-2 1-1 0,-1-7-4 15,1 11-2-15,-1-11-1 0,3 7 0 0,-3-7 1 0,0 0-2 0,0 0-1 0,0 0 3 16,0 0 2-16,0 0-1 0,0 0 4 16,5-23 5-16,-5 15 1 0,-3-6 3 0,-4 0 2 0,1 3 6 15,-1-1 0-15,-1 2 3 0,-1 1 3 0,2 3 1 16,-6-4 7-16,-1 2-2 0,1 2 3 0,-1 1 3 15,0 2-2-15,1-1 4 0,-4 5-2 0,4-1-3 0,-2 5-4 16,1 0 0-16,2 1-2 0,-4 3-1 0,3-1-2 16,3 0-3-16,3 1 0 0,0 0 0 15,-3 3-6-15,4-3-3 16,2 2 0-16,1-2-6 0,1-2 3 0,1 2 0 0,1-2-3 0,0-7 0 0,4 15-1 16,-1-9-3-16,3-1-6 0,-1 1-5 0,3 0-6 15,-2-2-8-15,3 0-12 0,-1-1-6 16,9 0-15-16,-5-1-15 0,5 0-20 0,-2-3-22 0,0-2-19 15,-2-1-27-15,3-2-5 0,-1 1-8 0,0-3-9 0,-1 1-4 16,-1 0 4-16,1-1-117 16,-4 2-357-16,2 0 101 0</inkml:trace>
  <inkml:trace contextRef="#ctx0" brushRef="#br0" timeOffset="105257.84">20210 11300 965 0,'0'0'-43'0,"13"-4"7"16,-13 4 13-16,9-2 7 0,-9 2 3 0,0 0 9 16,14-2 4-16,-14 2 11 0,13-1 4 0,-13 1-5 0,15-2 11 15,-15 2-2-15,18 0 7 0,-9-2 3 16,8-2 4-16,-1-3 2 0,1 4 8 0,-2-3 8 0,0-1-1 15,-1-2 2-15,0 3 2 0,-3-2 12 0,-2 4 7 16,-1-1 6-16,-2-2 6 0,0 1 6 0,-2 1 6 16,-1-1 1-16,-3 6-4 0,3-12 1 15,-3 12-1-15,-1-9-3 0,1 9-8 16,0 0-3-16,-6-10-5 0,6 10-7 16,-10-1-5-16,10 1-3 0,0 0-3 0,-23 4-6 0,14-2 4 0,-1 2-12 0,2 1-3 15,-4 4-2-15,1 1 0 0,2-1-9 0,1 1-5 0,3-1-2 16,1-1-3-16,-3 6-1 0,4-2-3 0,1 2-2 15,3-2-4-15,1 0-5 0,0-3-6 0,5 6-5 16,-1-5-3-16,2 3-11 0,1-2-9 0,1 1-10 16,1-4-15-16,-2-2-13 0,6 1-15 15,-4-2-11-15,2-1-20 0,-3-2-14 16,5 0-14-16,2-2-9 0,-2-2-10 0,-1-1-108 0,2-1-322 0,-1 0 91 16</inkml:trace>
  <inkml:trace contextRef="#ctx0" brushRef="#br0" timeOffset="105530.22">20740 11146 317 0,'0'0'281'0,"-9"-3"-38"0,9 3-30 15,0 0-33-15,-10-1-24 0,10 1-18 16,0 0-16-16,0 0-12 0,0 0-12 0,0 0-12 16,-4 14-9-16,4-14-6 0,0 0-12 0,12 22 1 15,-2-10-2-15,1 1 0 0,1-2 1 0,0 1 4 16,-1 1 9-16,-1-2 7 0,1 3 7 0,-4-5 0 0,-2 2 11 15,-1-3 6-15,0 0-1 0,-2 1-6 0,-2-9-3 16,-1 16-11-16,1-16-7 0,-6 14-10 0,2-8-5 16,-1 1-14-16,-1 0-5 0,-2-1-14 15,1-2-18-15,7-4-16 0,-14 9-19 0,8-8-22 16,6-1-22-16,-13 4-21 0,13-4-17 0,-13-1-23 0,13 1-23 0,0 0-12 16,-12-7-17-16,12 7-15 0,-4-11-136 15,4 11-397-15,0-11 111 0</inkml:trace>
  <inkml:trace contextRef="#ctx0" brushRef="#br0" timeOffset="106101.7">20985 11111 417 0,'0'0'304'0,"0"0"-38"0,0 0-16 0,0 0-27 15,0 0-13-15,0 0-18 0,-16 23-14 0,9-10-16 16,-2 0-14-16,2 2-17 0,2-3-16 15,-1 4-8-15,3-1-14 0,1-2-12 0,1-2-5 16,1 4-13-16,1-2-11 0,0-2-4 0,0-3-13 0,-1-8-6 0,6 14-11 16,-2-8-6-16,-1-1-4 15,-3-5-5-15,11 7 0 0,-2-6-1 0,-9-1 0 0,15-1-5 0,-15 1 6 16,19-7-3-16,-10 4 7 0,5-7-3 16,-2-2-2-16,8-10 2 0,-9 5 1 0,0 4 0 15,0 2 0-15,-2 0-3 0,-2 1 2 16,-1 2-1-16,-1 0-1 15,0 3-2-15,-5 5 7 0,6-11-3 0,-6 11-1 0,6-6-3 0,-6 6 2 0,0 0-1 16,0 0 1-16,0 0-4 0,0 0 0 0,0 0-2 0,12 19-4 16,-10-13 0-16,-2-6-4 0,4 11-4 0,-1-3-5 15,-3-8-5-15,7 15-9 0,-2-7-4 0,-2-2-10 0,5 1-5 16,-2-1-12-16,2-1-4 0,6 1-8 0,-1-2-2 16,-1-1-2-16,-1-1-1 0,8-2-2 0,-2-1 10 0,1 0-4 15,-4-3 7-15,1-3 6 0,2 0 11 16,-3-2 15-16,2 1 6 0,-3-2 10 0,-1-1 13 15,-4 0 13-15,1 0 10 16,1 0 4-16,-5 2 19 0,-1 0 6 0,-3-1 2 16,-1 10 10-16,1-14 2 0,-1 14 2 0,-2-12 5 0,2 12-7 0,0 0-6 0,-6-9-4 15,6 9-1-15,0 0-8 0,-13-2-7 16,13 2-1-16,0 0-4 0,-17 11-1 0,6 0-5 16,0 1-2-16,2-1-4 0,1 5 0 15,1-2-6-15,-2 1-9 0,5-1-11 0,-1 1-8 16,4-1-13-16,2-2-13 0,-2-1-14 0,1-11-14 0,5 18-14 0,-5-18-9 15,8 13-15-15,-3-8-8 0,-5-5-6 0,14 8-6 0,-14-8 2 16,15 2 3-16,-6-3-74 16,-9 1-244-16,26-6 73 0</inkml:trace>
  <inkml:trace contextRef="#ctx0" brushRef="#br0" timeOffset="106775.05">21549 11226 587 0,'8'-8'-18'16,"-3"2"25"-16,-5 6 15 0,9-9 7 0,-9 9 22 0,0 0 24 16,9-8 7-16,-9 8 6 0,0 0 4 15,0 0-2-15,0 0-11 0,0 0-7 0,0 0-10 0,0 0-4 16,0 0-9-16,0 0-7 0,0 0-2 15,7 20-5-15,-7-20-4 0,1 13-6 0,-1-13-1 0,0 12-2 16,2-4-11-16,1 0-7 0,-3-8 3 0,5 15-23 16,-5-15-5-16,7 12-12 0,-7-12-6 0,7 8 1 15,0-4-7-15,-7-4-1 0,0 0 0 16,19 0 0-16,-19 0 3 0,0 0 3 0,21-9 13 0,-7 1 15 16,-5-1 18-16,2-4 9 0,1-1 26 0,1-11 19 15,-1 0 21-15,-2 0 24 0,-3-7 11 0,-3 0 0 16,1 1 9-16,-2 1 5 0,-2-2-7 0,0 4 1 15,-1 5 0-15,-1 4-3 0,0 4 1 0,-1 4 8 0,0 1-7 16,2 10-2-16,-1-16-7 0,1 16-15 0,-1-8-10 16,1 8-8-16,0 0-13 0,0 0-6 0,0 0-5 15,0 0-10-15,-8 28-17 0,6-12-3 0,2 2-10 16,-3 9-11-16,3 2-16 0,-2-7-12 0,0 5-14 16,1 2-15-16,1-6-15 0,2-4-17 0,-1-1-18 15,1-1-21-15,-1 1-14 16,1-3-19-16,0-1-6 0,0-2-13 15,-2-2 0-15,0-10-3 0,3 15 8 0,-3-15 7 0,0 10 19 0,0-10 13 0,0 0 13 0,0 0 28 16,0 0 14-16,0 0 17 0,0 0 21 0,0 0 23 16,0 0 8-16,0 0 14 0,-14 3 22 0,14-3 8 15,0 0 3-15,0 0 6 0,0 0-4 0,0 0-10 16,0 0 0-16,0 0-12 0,0 0 6 0,0 0-7 16,0 0 4-16,0 0-11 0,0 0 3 15,0 0-1-15,15-22-1 0,-15 22-9 16,24-9 0-16,-7 4 7 0,-1-1 0 0,0-1 7 15,-1 3 10-15,0-1-6 0,-3 5 5 0,-3-5 6 0,-9 5 2 0,18 0 8 0,-18 0-1 16,13 5-1-16,-6-4 2 0,-7-1-9 0,10 8 1 16,-4-2-7-16,-2 1 0 0,0 0-4 0,0 0-2 15,1 2-3-15,2 4-7 0,-3-1-1 0,2-2-5 16,-2-2 0-16,0-1-3 16,2 1 1-16,0-2-1 0,0 0 3 0,-6-6 0 15,11 10 9-15,-3-7 9 0,-1-2 15 0,-7-1 14 0,10 1 13 0,-10-1 11 16,0 0 11-16,0 0 5 0,15-7 2 0,-15 7 1 15,0 0-3-15,2-12-6 0,-2 12-7 0,-3-13-8 0,3 13-11 16,-6-15-10-16,2 7-15 0,4 8-7 0,-7-14-17 16,4 9-13-16,3 5-16 0,-6-9-25 0,6 9-31 15,-3-8-33-15,3 8-37 0,0 0-19 0,0 0-22 16,0 0-6-16,0 0-155 0,0 0-411 0,10-16 114 16</inkml:trace>
  <inkml:trace contextRef="#ctx0" brushRef="#br0" timeOffset="107284.97">22347 11089 436 0,'0'0'279'0,"9"-2"-31"16,-9 2-23-16,0 0-20 0,0 0-18 0,0 0-12 0,0 0-10 15,0 0-13-15,-22 25-17 0,16-18-19 0,1 0-7 16,-3 7-16-16,-2-1-9 0,2 1-5 16,3-5-12-16,-1 2-10 0,0-3-1 15,3 0-16 1,3-8-7-16,-3 12-10 0,3-12-4 0,-2 10-10 0,2-10-4 0,0 0-2 0,0 0 0 0,8 9-3 15,-8-9 0-15,0 0 0 0,0 0 7 0,25-17 2 0,-14 5 6 0,-1-4 8 16,-1 0 10-16,5-9 2 0,-2-3 16 0,-1 1 3 16,-2-2 6-16,-3 0 2 0,-1 1 0 15,-1 1 1-15,-1 9 2 0,1 2 3 0,-4 3 7 0,3 3 1 16,-3 2 1 0,0 8-7-16,0-11-3 0,0 11-13 15,0 0-9-15,0 0-4 0,0 0-10 0,0 0-2 0,0 0-9 0,-21 36-1 0,14-19-5 0,-3 8-11 16,4-3-8-16,0-1-5 0,0-3-2 15,1 8-7-15,1-5-6 0,3-1 9 0,1-4-13 16,1-2-6-16,2-3-6 0,1-1-6 0,1-3-5 0,1 0-1 0,-6-7 0 16,16 1 1-16,-7-1 4 0,7-3-3 0,3-1 7 15,0-3 2-15,6-7 4 0,3-2 9 0,-9 1 10 16,-3 2 9-16,4-8 10 0,-3-1 9 0,-7 4 6 16,-1-2 11-16,-2 4 1 0,0-1 5 0,-3 5 5 0,0-1 1 15,0 2 13-15,-2 4-2 0,-2 7 6 16,4-11-5-16,-4 11-3 0,0 0-5 0,0 0-5 15,0 0-6-15,0 0-2 0,-17 21-13 0,9-6 0 16,1 1 5-16,0 0-9 0,1 1-7 0,2 0-2 16,-4 10-8-16,4-5 1 0,1-5-3 0,3-3-2 0,0-4-15 15,2-1-4-15,2 0-11 16,0 0-4-16,-4-9-17 0,12 10-9 16,-7-8-16-16,-5-2-19 0,25 2-19 15,-10-3-34-15,0 1-28 0,2-3-22 0,0 0-26 0,3-1-140 0,-4 0-447 0,1 1 125 0</inkml:trace>
  <inkml:trace contextRef="#ctx0" brushRef="#br0" timeOffset="108410.39">20293 11928 441 0,'-8'-2'304'16,"-4"1"-37"-16,12 1-32 0,-16-1-26 0,16 1-18 15,-20 4-21-15,8 4-17 0,-2 2-16 0,3 1-13 16,0 4-15-16,-6 10-13 0,5-1-5 0,-3 3-10 16,4 0-8-16,-1 2-10 0,3 1-4 0,5-3-8 15,2 2-7-15,2 0-9 0,-1-1-9 0,3-6-5 16,0-3-10-16,4-3-7 0,0-2-5 0,1-3-14 15,-1-4-7-15,1 1-9 0,-1-1-1 0,1-3 3 16,2-1-1-16,-9-3 1 0,19 0 3 0,-19 0 5 0,18-5 5 16,-3-5 0-16,-1-3 6 0,-2-1 4 0,6-10 11 15,-8-4 7-15,-1 0 3 0,3-5 1 0,-8-3 6 16,3-20-4-16,-4 12 0 0,-2 7-1 0,-1 1-1 16,-2 4-4-16,3 1 2 0,-1 9 0 0,1 4 8 0,-1 6 3 15,0 0 9-15,0 3 1 0,0 9 0 0,-2-11 0 16,2 11-7-16,0 0-4 0,0 0-3 15,0 0-2 1,0 0-2-16,-7 40 0 0,6-23-4 0,0 11-2 0,-2 2 1 0,6-2-4 0,-1 2-2 0,0-8-10 16,0-2-7-16,3 7-4 0,-3-7-3 15,3-3-14-15,1-1-7 0,-1-5-13 0,0-2-11 16,0-1-9-16,2-3-4 0,0 0-2 0,-7-5 3 0,17 3 0 16,-7-4-3-16,7-4 7 0,0-2 4 0,-1-2 5 15,7-7 5-15,-4 4 13 0,-4-1 0 0,0 1 7 16,-4-1 4-16,0-2 14 0,2 4 9 0,-2 0 7 15,-3 1 12-15,0 4 17 0,-3 1 15 0,0-1 7 16,-1 3 0-16,-4 3-2 0,0 0-9 0,0 0 1 0,0 0-5 16,10 9-2-16,-10-1-2 0,1 7-3 0,1-3-4 15,-2 3-4-15,1 1 1 0,2 2-7 0,-3-3-1 16,0 3-16-16,-1 0-8 0,2-4-17 0,-1 3-8 16,1-3-22-16,-1-3-30 0,0-11-24 0,0 19-26 0,-1-12-141 15,1-7-336-15,-1 10 96 0</inkml:trace>
  <inkml:trace contextRef="#ctx0" brushRef="#br0" timeOffset="108538.99">20578 11834 261 0,'0'0'39'15,"-7"-5"-55"-15,7 5-18 0,0 0 9 0</inkml:trace>
  <inkml:trace contextRef="#ctx0" brushRef="#br0" timeOffset="108780.76">20753 11955 362 0,'5'11'235'15,"-1"2"-29"-15,1 0-25 0,-1-2-22 0,3 0-9 0,-2-2-19 0,-2 1-17 16,2-2-11-16,-2 1-11 0,4 3-8 0,0-1-8 15,-3-2-9-15,1-2-5 0,-2 1-9 16,2-2-2-16,-2-1 1 0,2-1 4 0,-5-4 0 16,10 4-1-16,-10-4-2 0,0 0-7 15,11-2-6-15,-11 2-3 0,13-13-6 0,-7 6-1 0,1-7-18 16,1-2-18-16,-1 0-16 0,2-11-27 0,1 2-27 0,-3 5-22 0,1 4-35 16,-1 3-10-16,1 1-18 0,-3 1-89 0,1 1-299 15,0 2 86-15</inkml:trace>
  <inkml:trace contextRef="#ctx0" brushRef="#br0" timeOffset="109206.35">21156 12001 277 0,'0'0'196'0,"0"0"-17"0,0 0-43 16,0 0-19-16,0 0-13 0,0 11-1 0,0-11-23 15,0 0-1-15,0 0-6 0,0 0-8 0,0 0-4 16,0 0-2-16,7 11-6 0,-7-11 1 0,0 0-6 15,0 0-5-15,7 2-2 0,-7-2-7 0,0 0-8 16,0 0-2-16,15 0-12 0,-15 0 1 0,0 0-6 16,18-8-10-16,-18 8-4 0,13-5-6 0,-6 1-2 0,-7 4-5 15,10-7 6-15,-4 2 2 0,-6 5-7 0,8-9 7 16,-2 6 3-16,-6 3 1 0,8-8-6 16,-8 8 3-16,6-7 4 0,-6 7-2 0,4-7 7 0,-4 7-3 15,5-9 5-15,-5 9-4 0,0 0-5 0,3-9-10 0,-3 9-14 16,0 0-19-16,0 0-18 0,0 0-24 0,0 0-14 15,-2-11-58-15,2 11-196 16,0 0 58-16</inkml:trace>
  <inkml:trace contextRef="#ctx0" brushRef="#br0" timeOffset="109492.8">21210 11917 355 0,'0'0'224'0,"0"0"-23"0,0 0-11 0,0 0-25 0,0 0-14 16,4 31-14-16,0-15-11 0,-2-2-12 0,0 1-15 15,0 0-10-15,0-3-9 0,-1 3-13 16,2-2-5-16,-1 0-8 0,-1-2-17 0,0-1-17 16,-1-1-19-16,2 5-30 0,-2-3-16 0,0-11-32 0,0 16-30 15,0-16-22-15,-4 13-104 0,4-13-278 0,-6 7 81 16</inkml:trace>
  <inkml:trace contextRef="#ctx0" brushRef="#br0" timeOffset="110176.08">21534 11812 390 0,'-7'7'297'0,"-4"4"-38"0,-3 2-30 0,1 0-20 0,-9 10-20 16,1-1-19-16,6 2-22 0,-2-1-14 15,2 2-16-15,6-5-16 0,-3 5-11 0,3 1-12 0,2-8-13 16,1 2-4-16,3-4-15 0,1-2-14 0,-1-1-10 15,2-2-11-15,1-1-14 0,0-10-12 0,3 14-8 16,-3-14-5-16,4 9 4 0,-4-9-4 0,9 3 6 16,-9-3-2-16,13-2 3 0,-13 2 4 0,16-9 2 0,-9 3 0 15,4-4 8-15,0-3 3 0,4-10 8 16,-2-2 7-16,-1-1 6 0,-4-3 8 0,-1 0 0 0,4 0-3 16,-5 3 4-16,0 5-3 0,-4 3-1 0,0 5 4 15,1 2 8-15,0 3 10 0,-3 8 0 0,1-11 0 16,-1 11-7-16,0 0-5 0,0 0-2 0,0 0-2 15,0 0-6-15,0 0-3 0,-6 33 2 0,5-17 0 16,-1 1-8-16,1 1-1 0,0 0-3 0,1 0-4 0,-1 0 0 16,2-2-4-16,0 2-8 15,1-6-4-15,0 2-4 0,4-3-7 0,2-3-8 0,-1-1-1 0,-1-3-5 16,-6-4 2-16,18 2 0 16,-8-3 0-16,7-1 0 15,-1-2 4-15,1-4 2 0,-3-1 7 0,3 0 9 16,-5-3 10-16,1 1 8 0,0-1 16 0,-3 1 12 0,0 2 19 0,-4 1 12 0,-1 0 10 0,-2 1 6 15,-3 7 8-15,0 0-3 0,-1-13-5 16,1 13-3-16,0 0-14 0,0 0 0 0,-9-7-3 16,9 7-15-16,0 0-4 0,0 0-3 0,-24 16-1 0,19-10-6 15,-4 6-7-15,0 1-7 0,2 0-12 0,-1 1-10 0,2 0-4 16,2-3-16-16,1-1-16 0,2-1-18 0,1-9-16 16,0 15-22-16,0-15-22 0,3 14-19 0,-3-14-27 15,8 12-17-15,-4-8-16 0,-4-4-18 0,13 4-126 16,-13-4-406-16,13 2 113 0</inkml:trace>
  <inkml:trace contextRef="#ctx0" brushRef="#br0" timeOffset="110426.08">21893 11998 332 0,'0'0'167'0,"0"0"-17"0,0 0-8 15,-5 31-11-15,5-31-13 0,0 0-10 0,-3 11-12 16,3-11-10-16,0 0-14 0,0 0-11 0,0 0 0 16,0 10-9-16,0-10 0 0,0 0-5 0,0 0 4 15,13-3-13-15,-13 3 1 0,13-8-8 0,-5 5-2 0,-1 0-1 16,1 0-4-16,-1-1-7 0,2 1-1 0,-1 2-2 16,-8 1-4-16,15-5-13 0,-5 3-5 0,-10 2-25 15,16-3-13-15,-6 3-17 0,-10 0-23 0,15 3-15 16,-7-1-111-16,0 1-250 0,-8-3 74 0</inkml:trace>
  <inkml:trace contextRef="#ctx0" brushRef="#br0" timeOffset="111177.76">22216 11709 268 0,'-5'-8'289'15,"1"3"-43"-15,-1 0-32 0,5 5-22 0,-7-5-23 0,7 5-21 0,0 0-20 16,-10 11-16-16,6-4-10 0,-3 7-15 0,1 0-8 16,-2 3-11-16,-3 10-11 0,1-1-12 0,3-5-5 15,-2 5-7-15,2 0-4 0,1-5-9 0,1-3-5 16,2-4-1-16,2-3 1 0,0-2-9 0,0 1-4 16,1-2-2-16,0-8-3 0,3 12 1 0,-3-12-1 15,5 4 0 1,-5-4 6-16,0 0-4 0,11-3 2 0,-11 3 1 15,15-10 7-15,-8 3 3 0,4-4 2 0,0-1 3 0,-2-2 3 0,0-1 0 0,-1 0 2 16,0 1-3-16,0 1 0 0,-3 1-3 0,0 3 4 16,-1 2 6-16,-1 1 0 0,-3 6-2 0,5-8-2 15,-5 8 0-15,0 0-7 0,0 0-1 0,0 0-4 0,0 0-8 16,4 24-3-16,-3-9-7 0,-1 4-9 16,1-2-5-16,-1-1-12 0,1 2-10 0,0 0-3 0,1-4-14 15,2 3 0-15,1-4-4 0,-1-1-5 16,2-2 6-16,-1-4-1 0,1-1 2 15,1-1 16-15,-7-4 12 0,17 3 3 0,-8-3 16 0,-9 0 10 0,24-8 21 0,-11 1 16 16,2-1 24-16,-4-3 19 0,-1-2 24 0,0-1 16 16,-1 0 10-16,-3 0 8 0,-2 0 1 0,-2-3 3 15,1 1-4-15,-3 2-6 0,-2 0-9 0,0 2-5 16,-1 1-10-16,-2 4-14 0,0-1-14 0,-1 2 0 16,6 6-25-16,-14-7-24 0,7 4 0 0,7 3-18 15,-15-4-11-15,7 4-16 0,8 0-15 0,-11 0-18 0,11 0-17 16,0 0-16-16,-12 0-12 0,12 0-12 0,0 0-3 15,-7 3-6-15,7-3-5 0,0 0 9 0,0 0 9 16,0 0 3-16,0 0 13 0,0 0 15 0,0 0-3 16,0 0 9-16,0 0 12 0,0 0 9 15,0 0 9-15,0 0 8 0,0 0 5 16,0 0 8-16,29-3 7 0,-29 3 4 0,10 0 3 16,-10 0 6-16,16 0 14 0,-9 3 7 0,0 0 11 0,1 0 4 0,1 2 8 0,6 1 14 15,-3 2 9-15,3 0 15 0,-6 1 14 16,-2-1 18-16,0 0 19 0,3 5 21 0,-4-3 28 0,-2 3 21 15,-4-1 16-15,-1-1 17 16,-2 4 6-16,-4-1 5 16,-4 0-5-16,-1 0 0 0,-2 0-11 0,-9 5-13 0,4-4-20 0,0-4-22 0,2 0-21 0,-2-4-17 15,4-1-32-15,-2-1-23 0,1 1-33 0,1 0-26 0,2-3-33 16,2-2-38-16,11-1-40 0,-16-1-50 0,16 1-44 16,-11-3-36-16,5 1-38 0,6 2-42 15,0 0-40-15,-9-6-34 16,9 6-219-16,-9-8-707 0,9 8 193 0</inkml:trace>
  <inkml:trace contextRef="#ctx0" brushRef="#br0" timeOffset="114493.68">20512 13477 349 0,'0'0'295'0,"-6"-5"-31"0,6 5-20 0,0 0-24 15,-4-7-11-15,4 7-17 0,0 0-7 16,-5-4-11-16,5 4-7 0,0 0-10 0,0 0-5 16,0 0-3-16,0 0-3 0,0 0 1 0,0 0-2 0,0 0-13 15,0 0-3-15,-9-9 1 0,9 9-1 16,0 0 2-16,0 0-1 0,0 0-2 0,0 0-11 16,0 0-9-16,0 0-3 0,21 33-9 0,-3-11-1 0,-2 1-4 15,3 3-7-15,1 2-6 0,3 3-1 0,12 18-7 16,6-1-4-16,-4 1-9 0,3 1-2 0,8 0 0 15,-4 2-3-15,1 0-4 0,5 1-1 0,3 0-3 0,-3 1 2 16,1 0 1-16,-2-1-5 0,0 1 4 0,-4-3 2 16,-2-2-3-16,-3-3 5 0,-2 1-5 0,-8-11-1 15,-11-6-4-15,9 22 4 0,-9-16-9 16,-4-11-2-16,0 0-2 16,-5-4 0-16,-3-4-7 0,-3-1 0 15,2-1-2-15,-2 2-3 0,-1-4-8 0,-2 0-4 0,2-6-10 0,-3-7-8 0,1 16-16 0,-1-16-10 16,2 9-16-16,-2-9-15 0,0 0-14 0,0 0-21 0,2 13-15 15,-2-13-16-15,0 0-19 0,0 0-7 0,0 0-16 16,0 0-8-16,0 0-19 0,0 0-14 0,0 0-12 16,0 0-17-16,-39-20-22 0,24 12-23 0,0 0-176 15,1-4-557-15,2 1 154 0</inkml:trace>
  <inkml:trace contextRef="#ctx0" brushRef="#br0" timeOffset="115045.54">21648 13543 373 0,'1'-9'280'0,"-1"9"-23"0,1-11-13 16,-1 11-8-16,0 0-13 0,0-11-6 0,0 11-16 16,0 0-11-16,0 0 2 0,0 0-5 0,1-15-5 15,-1 15-1-15,0 0 2 0,0 0-5 0,0 0 5 16,0 0 6-16,0 0-3 0,-1-10 2 0,1 10-2 0,0 0-5 15,0 0-9-15,0 0-3 0,-49 35 3 16,23-12 2-16,-21 19-5 0,5 1 4 0,-5 6-11 0,-2 6 11 16,-43 43-11-16,33-27-6 0,7-15-1 15,-35 53-7-15,4-9-5 0,25-32 3 0,6-14-10 0,3 2-8 16,-2 1-13-16,0-2-9 0,2 0-9 0,4 0-11 0,7-8-11 16,0-1-6-16,11-13-7 0,7-8-9 15,0-3-6-15,7-4-6 0,0-4-7 16,5-3-9-16,1-2-10 0,1-1-8 0,2-2-9 0,4-6-14 15,-8 11-6-15,8-11-21 0,-7 6-5 0,7-6-12 0,0 0-17 0,0 0-18 16,-6 10-19-16,6-10-14 0,0 0-21 16,-4 5-18-16,4-5-12 0,0 0-20 0,0 0-7 15,0 0-22-15,0 0 5 0,0 0-12 0,0 0-13 0,0 0-14 16,0 0-10-16,0 0-5 0,0 0-14 16,0 0-10-16,0 0-17 0,0 0-180 0,0 0-597 0,0 0 164 15</inkml:trace>
  <inkml:trace contextRef="#ctx0" brushRef="#br0" timeOffset="124623.34">2527 5295 332 0,'-9'5'189'0,"9"-5"-27"16,-6 4-16-16,6-4-10 0,0 0-18 15,-10 6-5-15,10-6-9 0,-6 4 0 0,6-4-2 16,0 0-2-16,0 0-1 0,-9 8-5 0,9-8-1 16,0 0-16-16,-5 5 0 0,5-5-8 0,0 0-4 0,0 0-6 15,-7 5-4-15,7-5-4 0,0 0-5 0,0 0 1 16,0 0-3-16,0 0-5 0,0 0-6 0,0 0-2 15,0 0-4-15,0 0-2 0,0 0-4 0,0 0-1 16,0 0 0-16,0 0-4 0,0 0-4 16,13-32 3-16,-9 25-5 0,0 0 4 0,-4 7-3 15,10-19 2-15,-5 8-5 0,-1 3 2 0,0-1 6 0,-2 1-19 16,-2 8 4-16,3-14 3 0,0 7-3 0,-3 7 2 0,3-13 0 16,-3 13 3-16,2-13-5 0,-2 13 6 0,2-9-3 15,-2 9 3-15,0 0 1 0,0-12 2 0,0 12-1 16,0 0 3-16,0 0-4 0,2-11-1 0,-2 11-3 15,0 0 1-15,0 0-1 0,0 0-3 16,0 0 3-16,0 0-1 0,0 0-4 16,0 0 7-16,0 0-3 0,0 0 4 0,0 0 1 0,0 0-4 0,0 0 1 15,-3 48 0-15,2-33 0 0,-2-2-2 0,0 4 3 16,2-1 0-16,0-2 0 0,0 0-2 0,0 0 0 16,0-1-2-16,1-13 1 0,-1 18 2 0,1-18-4 0,-1 16 2 15,1-16-3-15,-1 16 8 0,1-16-6 0,-1 14 1 16,1-14 0-16,-1 16-2 0,1-16 0 0,-2 15-1 15,2-15 0-15,0 11 0 0,0-11-3 16,0 0 0-16,0 0-4 0,-1 17-7 16,1-17-17-16,0 0-12 0,0 0-21 0,1 11-25 15,-1-11-20-15,0 0-18 0,0 0-24 0,0 0-4 0,0 0-21 0,0 0-97 0,0 0-325 16,0 0 93-16</inkml:trace>
  <inkml:trace contextRef="#ctx0" brushRef="#br0" timeOffset="125097.04">2431 5027 400 0,'0'0'169'0,"-17"2"-13"0,17-2-24 0,-12 6-8 15,5 0-8-15,-6 3-13 0,1 4-3 16,-6 9-7-16,1 2-5 0,2 1-9 16,2 0 0-16,-1 6-2 0,4 0-9 15,2 0-4-15,0 0-2 0,2 0-5 0,2 3-4 0,3-5-7 0,4 2-4 0,0-3-6 16,6 2-3-16,0-2-1 0,3-2-6 0,6-3-3 16,0-1 2-16,3-4-5 0,5-2-4 0,2-1 1 15,0-4 2-15,5-1-8 0,-2-7 3 0,1 0-1 16,2-4-3-16,0-4 3 15,2-2-3-15,-4-1 0 0,1-4 1 0,1-2-1 16,0-3 1-16,-5-1 3 0,-1-2 8 0,-4 0 5 0,1-6 5 0,-3 0 5 16,-5-5 2-16,-5 3 4 0,-1-5-4 0,-6-4 5 15,-3-1-2-15,-5 1-5 0,-4-3-2 0,-9-15-2 0,-8 3-3 16,2 13-3 0,-1 7 2-16,-2 0 0 0,-4 5 1 0,0 2 1 15,-2 4 0-15,-3 2 0 0,-1 4 0 0,0 5-5 16,0 2-2-16,-2 5-5 0,2 3-3 0,1 0-3 0,2 5-2 0,-1 1-14 0,3 3-10 15,2 1-18-15,6 1-24 0,5 1-24 0,6 2-20 16,0 1-18-16,-1 11-18 0,2 1-17 0,4 2-29 0,0 1-143 16,4-3-388-16,2 4 109 0</inkml:trace>
  <inkml:trace contextRef="#ctx0" brushRef="#br0" timeOffset="126206.97">4425 5807 512 0,'0'0'282'15,"0"0"-27"-15,0 0-25 0,0 0-20 0,0 0-27 16,0 0-17-16,0 0-23 0,0 0-12 0,0 0-2 16,0 0-10-16,0 0-1 0,0 0-5 0,19-3-6 15,-19 3-12-15,24 13-10 0,-9-4-5 0,8 8-11 16,-3-4-6-16,4 4-6 0,-5-3-5 0,5 5-8 16,0-2 2-16,-2 2-10 0,-7-4-4 0,0-2-12 15,-3-1-6-15,1 0-16 16,1-2-16-16,-3 0-20 0,-1 0-17 0,-2-3-27 0,-8-7-22 0,14 11-19 15,-14-11-25-15,11 9-18 0,-11-9-10 0,0 0-156 0,14 2-397 16,-14-2 111-16</inkml:trace>
  <inkml:trace contextRef="#ctx0" brushRef="#br0" timeOffset="126359.04">4836 5785 355 0,'-9'-9'217'0,"9"9"-20"16,0 0-20-16,0 0-24 0,-14-3-14 0,14 3-19 15,0 0-10-15,0 0-9 0,-33 20-13 0,20-9-8 0,-11 5-26 0,-1 0-16 16,9-1-18-16,-1-1-36 0,3-3-27 0,-6 9-29 16,2-2-35-16,-3 0-101 0,4-1-248 0,2-2 72 15</inkml:trace>
  <inkml:trace contextRef="#ctx0" brushRef="#br0" timeOffset="126622.78">4700 6374 339 0,'15'5'256'0,"-15"-5"-27"0,25 6-26 0,-8 0-19 16,1 0-18-16,11 3-22 0,-6-1-11 0,-3 2-24 0,6 4-9 0,-3-2-2 15,4 2-18-15,-6-3-4 0,1 6-8 0,-4-5-9 0,-1 1-9 16,-2-1-18-16,-3-1-15 0,-1-4-28 0,2 5-20 16,-13-12-25-16,17 16-16 0,-10-9-34 0,-7-7-37 15,11 10-110-15,-11-10-302 0,0 0 87 0</inkml:trace>
  <inkml:trace contextRef="#ctx0" brushRef="#br0" timeOffset="126810.54">5145 6241 338 0,'0'0'296'0,"-21"3"-31"0,21-3-23 15,-23 17-12-15,-4 1-22 0,-1 5-17 0,1-3-22 16,-3 5-16-16,2 2-20 0,-2 1-16 0,1 0-11 16,-2-1-17-16,3 2-19 0,1-2-19 15,2 0-18-15,2-2-20 0,0-1-22 16,2-4-30-16,6-4-29 0,0-2-28 0,4-1-26 0,2-4-33 0,3-2-139 0,6-7-353 15,-15 11 100-15</inkml:trace>
  <inkml:trace contextRef="#ctx0" brushRef="#br0" timeOffset="128744.3">4805 5828 316 0,'0'0'157'0,"0"0"-21"0,0 0-6 16,0 0-10-16,3-10-16 0,-3 10 1 0,0 0-11 0,0 0-1 15,0 0-3-15,0 0-1 0,0 0-3 16,0 0 7-16,0 0 0 0,0 0-1 0,0 0 1 16,0 0-1-16,-13 25-3 0,3-11 0 0,2 1-13 0,-1 1-5 15,1-1-2-15,-7 8-10 0,-2 1-7 16,1-2-3-16,5-2-6 0,-3-3-2 0,4-2-3 0,-8 8-5 15,5-6-4-15,0-2-2 0,2-3-4 0,1 1-7 0,-2-1-10 16,0 0-14-16,2-1-18 0,0-2-13 16,2-2-28-16,8-7-14 0,-18 12-22 0,12-7-23 15,6-5-12-15,-12 7-20 0,12-7-113 0,0 0-321 16,-11 7 90-16</inkml:trace>
  <inkml:trace contextRef="#ctx0" brushRef="#br0" timeOffset="129437.03">5525 5674 269 0,'0'0'279'0,"0"0"-64"0,0 0-18 16,-8-4-26-16,8 4-20 0,0 0-17 0,0 0-16 15,0 0-14-15,0 0-9 0,0 0-9 0,0 0-9 0,22-16-6 16,-14 12-10-16,9-1-5 0,1 0-6 16,3 0-2-16,9 0-5 0,-6-1-7 0,-6 2-2 15,-3 1-2-15,-1-1-1 0,-2 1-3 16,-3 3-2-16,0-2-1 0,-9 2-3 0,14-2-5 0,-14 2 5 0,10-3-2 15,-10 3-1-15,0 0-2 0,0 0-1 0,14-1 3 16,-14 1 0-16,0 0 0 0,0 0-1 0,0 0-1 0,12-1 0 16,-12 1-4-16,0 0 2 0,0 0-4 15,0 0 1-15,0 0 0 0,0 0-3 16,0 0 2-16,0 0-5 0,10-2 2 0,-10 2-4 0,0 0 3 16,0 0-4-16,0 0-5 0,0 0-1 0,0 0-6 0,0 0-9 15,0 0-14-15,0 0-11 0,0 0-13 16,0 0-25-16,0 0-25 0,0 0-22 15,0 0-21-15,0 0-137 0,0 0-345 0,0 0 99 0</inkml:trace>
  <inkml:trace contextRef="#ctx0" brushRef="#br0" timeOffset="130577.57">5560 5649 414 0,'0'0'212'16,"0"0"-22"-16,0 0-19 0,0 0-10 0,0 0-11 15,0 0-17-15,15-20-4 0,-15 20-7 0,0 0-6 16,0 0-8-16,8-5-6 0,-8 5-6 0,0 0-6 16,12-3-4-16,-12 3-13 0,0 0 1 0,10-2-9 15,-10 2-5-15,0 0-6 0,13 0-3 0,-13 0-4 16,0 0-4-16,18 4-4 0,-18-4-4 15,14 2 3-15,-5 1-9 0,-9-3 2 0,15 4-10 16,-6-2 2-16,-9-2-1 0,13 4-1 0,-6-1-6 0,-7-3 2 16,14 4-1-16,-14-4-2 0,9 1-1 0,-9-1 1 0,9 3 1 15,-9-3 0-15,0 0 3 0,11 2 0 16,-11-2 2-16,0 0-1 0,0 0-1 0,11 3 0 16,-11-3-3-16,0 0-3 0,0 0 0 0,0 0 0 0,0 0-3 15,10 2-1-15,-10-2-4 0,0 0 3 0,0 0 0 0,0 0-1 16,0 0 1-16,0 0-1 0,11 1 2 15,-11-1 2-15,0 0-5 0,0 0-1 0,0 0 1 16,0 0-4-16,0 0-1 0,0 0 0 0,0 0 2 0,0 0 0 16,0 0-2-16,0 0 1 0,0 0-4 15,0 0 1-15,0 0-4 0,0 0-5 0,10-6 3 16,-10 6-7-16,0 0-4 0,0 0-4 16,0 0-5-16,0 0-5 0,0 0-8 0,0 0-7 0,0 0-9 0,0 0-12 15,0 0-13-15,0 0-5 0,0 0-7 0,0 0 3 16,0 0-8-16,0 0 0 0,0 0 1 0,0 0-2 0,0 0 1 15,0 0 10-15,-40 14 3 0,31-11 7 0,9-3 7 16,-18 7 13-16,3-1 2 0,1-2 5 16,0 0 10-16,2-2-3 0,2 2 6 0,0-3 9 15,10-1-2-15,-16 3 20 0,8-2 5 0,8-1 7 0,-11 3 12 16,11-3 10-16,0 0-4 0,-12 0 1 0,12 0-1 16,0 0 0-16,0 0-1 0,0 0-3 15,0 0 3-15,0 0 8 0,0 0-8 0,0 0 0 0,0 0 0 16,0 0-3-16,0 0 6 0,19-24-4 0,-12 21 0 15,-7 3 1-15,13-3 1 0,-13 3 3 0,10-3 3 0,-10 3 11 16,0 0-2-16,13-2 7 0,-13 2 9 0,0 0 6 16,0 0 7-16,0 0 6 15,12 9 3-15,-12-9 6 0,2 12 0 16,-1-3-3-16,-3 7-3 0,0 1-5 0,-1-1 0 16,-1 2-5-16,2-1-2 0,-3 1-4 0,2 0-6 0,0-2-7 0,0 2-3 0,1-2-4 15,0 0-3-15,-1-2-6 0,2 1-1 0,3-3-3 16,-1 3-1-16,2-4-5 0,3-1-4 0,0-1-5 0,-3-3-7 15,3-1-8-15,7 3-4 0,2-4-12 0,-2-2-12 16,8-2-8-16,9-3-12 16,0 0-13-16,-1-5-9 0,-7 0-8 0,-1 2-4 0,7-5-7 15,-1-2 1-15,-6 1-1 0,-6-1 2 0,1 1 5 16,4-9 10-16,-6 4 3 0,-6 1 5 0,-1 1 16 0,-1-2 0 16,-5-1 20-16,-1 0 0 0,-2-9 13 0,-6 0 12 15,-3-1 7-15,-4 0 11 16,-1 3 9-16,-6-1 8 15,-4 3 0-15,1 3 6 0,-1 3 5 0,-1 3 3 0,-5 3 5 0,-2 2 13 16,1 3 14-16,-1 6 1 0,-2 1 3 0,4 7 6 0,-2 3-7 0,1 5-2 0,1 3-5 16,6 5 0-16,-2 5-7 0,5 2-4 15,2 3-6-15,4 2-6 0,5-1-1 0,7 2-6 16,2-3-2-16,6 0-3 16,3 0 0-16,6-4-1 15,3 1-7-15,4-6-4 0,7 0 2 0,0-1-1 0,2-4-4 0,5-4 3 0,0-2 0 0,0-5-5 0,1 0-4 16,-2-4 2-16,4-3 0 0,-1-5-2 0,-2-3 1 0,1-2 1 15,-2-2-1-15,0-2 3 0,-3-2 5 16,-2-5 14-16,-4 2 7 0,-4-6 4 0,-2 0 6 0,-7-4 0 16,-4-4-1-16,-6-3-8 15,-5-1 2-15,-7-1 1 0,-4 0-6 16,-15-12-4-16,5 12-2 0,2 9 0 0,-7 1-6 0,-5 1-4 0,0 4-5 0,-1 7-1 16,-24-1-1-16,18 5 9 0,3 5-13 15,2 2-5-15,-2 1-13 0,5 4-9 0,3 3-16 0,-1-1-23 16,9 0-20-16,4 1-25 0,4 1-24 0,2 1-22 15,4 0-21-15,1-1-35 0,1 2-15 0,3-1-161 0,-1-2-453 16,6-5 127-16</inkml:trace>
  <inkml:trace contextRef="#ctx0" brushRef="#br0" timeOffset="131261.34">5134 4920 344 0,'0'0'244'0,"0"0"-25"0,0 0-21 0,5-7-15 15,-5 7-17-15,0 0-18 0,0 0-15 0,6-4-11 16,-6 4-6-16,0 0-1 0,12-2-4 0,-12 2 8 16,18 3-11-16,-2 0-10 0,0 2-4 0,13 6-8 15,-4 2-10-15,4-1-8 0,-1 4-5 0,-2-1-9 16,0 1-3-16,2 0-9 0,-1 1 3 0,0-3-9 15,-3 2-4-15,2 1-2 0,-7-3-2 0,-2-3-4 16,-3 0-2-16,2-1-10 0,-1 0-15 0,-4-2-14 16,3-1-25-16,-5-1-21 0,-9-6-24 0,18 9-23 15,-18-9-29-15,11 6-24 0,-11-6-34 0,0 0-119 16,0 0-377-16,0 0 105 0</inkml:trace>
  <inkml:trace contextRef="#ctx0" brushRef="#br0" timeOffset="131473.44">5561 4794 397 0,'-7'-9'267'0,"7"9"-36"0,0 0-27 16,0 0-17-16,0 0-18 0,0 0-5 16,0 0-8-16,-21 24-9 0,10-9-12 0,-5 12-9 0,-2-1-7 15,2 2-15-15,-2-1-13 16,1-2-8-16,0 2-10 0,-2 1-6 0,3 0-6 15,-2-1-13-15,3-1-15 0,0 1-18 0,0-4-20 0,0 1-24 0,5-5-23 16,2-4-32-16,-2-2-27 0,4 1-24 0,0 0-28 0,2-3-143 16,1-1-366-16,3-10 103 0</inkml:trace>
  <inkml:trace contextRef="#ctx0" brushRef="#br0" timeOffset="132199.87">5858 6371 458 0,'0'0'333'16,"0"0"-52"-16,0 0-39 0,0 0-27 0,0 0-24 15,0 0-12-15,0 0-6 0,0 0-5 0,0 0-3 0,0 0-5 16,0 0-13-16,0 0-5 0,39 7-17 16,-39-7-1-16,33 13-12 0,-7-1-6 0,0 2-8 0,0 0-16 15,-5-2-6-15,5 5-6 0,-8-3-3 16,0-1-10-16,6 5-3 16,-2-1-12-16,3 1 2 0,-7-4-7 0,-2-1-12 0,-1-2-3 15,-2 1-23-15,1 0-14 0,-2-2-12 0,-2-2-19 0,2 1-21 0,-5 1-19 16,-7-10-23-16,12 12-22 0,-12-12-27 0,9 11-27 15,-9-11-25-15,0 0-191 0,0 0-478 0,0 0 131 0</inkml:trace>
  <inkml:trace contextRef="#ctx0" brushRef="#br0" timeOffset="132417.99">6265 6289 445 0,'0'0'318'0,"0"0"-26"0,0 0-17 15,0 0-8-15,0 0-12 0,-31 27-9 0,15-3-25 16,-1 4-3-16,1 1-17 0,-3 3-22 0,-2-1-14 16,2 2-26-16,-2-3-10 0,3 4-15 0,-1-2-13 0,0 2-7 15,0-3-19-15,3 0-23 0,1 2-11 0,1-4-20 16,4-4-23-16,2-5-16 0,-1-2-25 0,3-3-22 16,-2-3-31-16,4-1-24 0,4-11-30 15,-7 16-24-15,7-16-26 16,-6 13-26-16,6-13-145 0,0 0-444 0,0 0 124 0</inkml:trace>
  <inkml:trace contextRef="#ctx0" brushRef="#br0" timeOffset="133422.97">7243 6170 286 0,'0'0'322'15,"16"-17"-48"-15,-7 8-24 0,-1 1-24 0,5 0-23 16,-4 0-21-16,-2 2-18 0,1 1-19 0,-1 1-16 0,-7 4-19 16,9-5-6-16,-9 5-15 0,7-4-7 0,-7 4-8 15,0 0-5-15,0 0-11 0,0 0-5 16,0 0-11-16,0 0-9 0,10 12-10 0,-10-12-2 0,0 0-11 16,0 0 0-16,-5 19-7 0,5-19-8 0,-3 14 3 15,3-14 1-15,-3 13 0 0,3-13 1 0,1 16 1 16,0-8-2-16,-1-8 1 0,2 15 1 0,0-6 0 15,0-1 1-15,3-1 5 0,-5-7 3 0,5 15 1 16,-3-6 5-16,-2-9-1 16,7 14 1-16,-5-8 4 0,-2-6 0 15,3 14 1-15,-3-14-1 0,2 13 6 0,-2-13-2 0,2 9 4 0,-2-9-1 0,0 0-2 0,-1 11 0 16,1-11-6-16,0 0-17 0,0 0-13 0,-5 11-15 0,5-11-23 16,0 0-27-16,-8 8-30 15,8-8-30-15,0 0-34 0,-7 3-41 0,7-3-125 0,0 0-401 0,0 0 113 16</inkml:trace>
  <inkml:trace contextRef="#ctx0" brushRef="#br0" timeOffset="133792.31">7226 6045 317 0,'-24'8'222'15,"12"-1"-11"-15,4 3-11 0,-3 2-5 0,2 5-12 16,-6 8-14-16,3 3-16 0,3 2-12 0,2 1-16 0,1 1-9 15,5 2-10-15,4-2-2 0,1 3-8 0,4-1-9 16,2 0-2-16,4-3-1 0,4 2-3 0,0-6-2 16,4-3-4-16,4-1 0 0,1-3-7 0,3-3 1 15,-2-3 1-15,4-2 2 16,1-4-3-16,2-7 0 0,-1-1-7 0,0-4-2 0,2 2-3 0,2-7-9 16,-6-3-2-16,1 0-7 0,-3-6 3 0,-4 1 8 15,1-4 6-15,-6 1 3 0,-4-4 5 0,-5-5 0 16,-3-2 2-16,-5-3-10 0,-4 0 3 0,-5 1-3 0,-5-3-4 15,-5 2-1-15,-3 1-3 16,-7 1-7-16,-5 2 1 0,-2 5-10 0,1 1 0 0,-5 3-6 0,-2 2-1 16,1 2 1-16,-3 5-5 0,3 2-4 15,0 3-4-15,1 4-16 0,0 1-5 0,5 2-19 0,6 1-25 16,3 2-25-16,3 1-18 0,3 1-27 16,-3 1-26-1,2 1-29-15,0 1-29 0,2 1-28 16,2-1-34-16,2 0-169 0,0 0-522 0,0 1 143 0</inkml:trace>
  <inkml:trace contextRef="#ctx0" brushRef="#br0" timeOffset="134424.29">6489 4834 408 0,'0'0'280'0,"0"0"-22"16,10-1-19-16,-10 1-15 0,0 0-19 0,33 13-16 0,-16-5-14 16,8 4-17-16,1 1-21 0,3 1-13 0,-1 0-9 15,-2 0-19-15,3 1-9 0,-3 1-9 0,2 0-3 16,-1-2-10-16,0 0-14 0,-5-3-17 0,-3-1-24 16,-2-2-23-16,-2-1-32 0,-2 1-25 0,-1-3-31 15,0-1-20-15,-12-4-19 0,19 5-37 0,-10-5-136 0,-9 0-372 16,0 0 104-16</inkml:trace>
  <inkml:trace contextRef="#ctx0" brushRef="#br0" timeOffset="134571.96">6954 4799 469 0,'-12'-9'219'16,"12"9"-21"-16,-13-2-21 0,13 2-25 0,0 0-16 16,-19 6-17-16,6 2-16 0,1 3-4 0,0 2-17 15,-5 9-9-15,0 0-9 16,2 1-28-16,2 2-14 15,0 3-23-15,0-3-26 0,3 2-36 0,0 0-38 0,0-7-128 16,4-2-273-16,1-2 80 0</inkml:trace>
  <inkml:trace contextRef="#ctx0" brushRef="#br0" timeOffset="134825.07">6868 5484 424 0,'13'5'330'0,"0"3"-42"0,2 0-28 0,-1-2-14 15,3 3-28-15,2-2-13 0,10 6-27 0,-1 1-12 0,2 1-19 16,1-3-20-16,-2 5-10 0,4-2-14 0,-5 0-13 16,-1 0-12-16,-2-2-1 0,1 1-14 0,-4-3-19 15,-4-2-14-15,-5-1-23 0,-2-1-19 0,0-2-29 16,-2-1-19-16,-9-4-19 0,14 6-18 0,-14-6-20 15,13 4-18-15,-13-4-33 0,0 0-165 0,0 0-400 0,0 0 113 16</inkml:trace>
  <inkml:trace contextRef="#ctx0" brushRef="#br0" timeOffset="134998.1">7321 5436 393 0,'0'0'208'0,"-19"0"-21"0,19 0-3 0,-17 12-10 0,2-2-12 0,2 4-10 0,-9 10-22 0,2-1-10 0,-1-1-9 15,4 3-15-15,-1 1-9 0,6 0-14 0,0-1-11 0,0 2-14 16,1-7-19-16,4-1-14 0,-6 6-12 16,5-5-21-16,1-2-23 0,4-1-20 15,1 0-14-15,-1-1-37 0,1-2-27 0,2-14-96 16,-4 20-276-16,4-20 80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60793" cy="4998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70226" y="0"/>
            <a:ext cx="2960793" cy="499888"/>
          </a:xfrm>
          <a:prstGeom prst="rect">
            <a:avLst/>
          </a:prstGeom>
        </p:spPr>
        <p:txBody>
          <a:bodyPr vert="horz" lIns="91440" tIns="45720" rIns="91440" bIns="45720" rtlCol="0"/>
          <a:lstStyle>
            <a:lvl1pPr algn="r">
              <a:defRPr sz="1200"/>
            </a:lvl1pPr>
          </a:lstStyle>
          <a:p>
            <a:fld id="{F0F6EFEB-F05C-4F26-9031-C3CF2C4203DC}" type="datetimeFigureOut">
              <a:rPr lang="en-US" smtClean="0"/>
              <a:t>7/29/2022</a:t>
            </a:fld>
            <a:endParaRPr lang="en-US"/>
          </a:p>
        </p:txBody>
      </p:sp>
      <p:sp>
        <p:nvSpPr>
          <p:cNvPr id="4" name="Marcador de imagen de diapositiva 3"/>
          <p:cNvSpPr>
            <a:spLocks noGrp="1" noRot="1" noChangeAspect="1"/>
          </p:cNvSpPr>
          <p:nvPr>
            <p:ph type="sldImg" idx="2"/>
          </p:nvPr>
        </p:nvSpPr>
        <p:spPr>
          <a:xfrm>
            <a:off x="428625" y="1246188"/>
            <a:ext cx="5975350" cy="336232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3260" y="4794766"/>
            <a:ext cx="5466080" cy="392299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9463264"/>
            <a:ext cx="2960793" cy="4998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70226" y="9463264"/>
            <a:ext cx="2960793" cy="499887"/>
          </a:xfrm>
          <a:prstGeom prst="rect">
            <a:avLst/>
          </a:prstGeom>
        </p:spPr>
        <p:txBody>
          <a:bodyPr vert="horz" lIns="91440" tIns="45720" rIns="91440" bIns="45720" rtlCol="0" anchor="b"/>
          <a:lstStyle>
            <a:lvl1pPr algn="r">
              <a:defRPr sz="1200"/>
            </a:lvl1pPr>
          </a:lstStyle>
          <a:p>
            <a:fld id="{510F4321-5A70-4B78-9102-5560DC2BA96B}" type="slidenum">
              <a:rPr lang="en-US" smtClean="0"/>
              <a:t>‹Nº›</a:t>
            </a:fld>
            <a:endParaRPr lang="en-US"/>
          </a:p>
        </p:txBody>
      </p:sp>
    </p:spTree>
    <p:extLst>
      <p:ext uri="{BB962C8B-B14F-4D97-AF65-F5344CB8AC3E}">
        <p14:creationId xmlns:p14="http://schemas.microsoft.com/office/powerpoint/2010/main" val="96628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a:t>
            </a:fld>
            <a:endParaRPr lang="en-US"/>
          </a:p>
        </p:txBody>
      </p:sp>
    </p:spTree>
    <p:extLst>
      <p:ext uri="{BB962C8B-B14F-4D97-AF65-F5344CB8AC3E}">
        <p14:creationId xmlns:p14="http://schemas.microsoft.com/office/powerpoint/2010/main" val="2346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13</a:t>
            </a:fld>
            <a:endParaRPr lang="en-US"/>
          </a:p>
        </p:txBody>
      </p:sp>
    </p:spTree>
    <p:extLst>
      <p:ext uri="{BB962C8B-B14F-4D97-AF65-F5344CB8AC3E}">
        <p14:creationId xmlns:p14="http://schemas.microsoft.com/office/powerpoint/2010/main" val="160484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14</a:t>
            </a:fld>
            <a:endParaRPr lang="en-US"/>
          </a:p>
        </p:txBody>
      </p:sp>
    </p:spTree>
    <p:extLst>
      <p:ext uri="{BB962C8B-B14F-4D97-AF65-F5344CB8AC3E}">
        <p14:creationId xmlns:p14="http://schemas.microsoft.com/office/powerpoint/2010/main" val="313712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15</a:t>
            </a:fld>
            <a:endParaRPr lang="en-US"/>
          </a:p>
        </p:txBody>
      </p:sp>
    </p:spTree>
    <p:extLst>
      <p:ext uri="{BB962C8B-B14F-4D97-AF65-F5344CB8AC3E}">
        <p14:creationId xmlns:p14="http://schemas.microsoft.com/office/powerpoint/2010/main" val="338095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18</a:t>
            </a:fld>
            <a:endParaRPr lang="en-US"/>
          </a:p>
        </p:txBody>
      </p:sp>
    </p:spTree>
    <p:extLst>
      <p:ext uri="{BB962C8B-B14F-4D97-AF65-F5344CB8AC3E}">
        <p14:creationId xmlns:p14="http://schemas.microsoft.com/office/powerpoint/2010/main" val="3666679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22</a:t>
            </a:fld>
            <a:endParaRPr lang="en-US"/>
          </a:p>
        </p:txBody>
      </p:sp>
    </p:spTree>
    <p:extLst>
      <p:ext uri="{BB962C8B-B14F-4D97-AF65-F5344CB8AC3E}">
        <p14:creationId xmlns:p14="http://schemas.microsoft.com/office/powerpoint/2010/main" val="415079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25</a:t>
            </a:fld>
            <a:endParaRPr lang="en-US"/>
          </a:p>
        </p:txBody>
      </p:sp>
    </p:spTree>
    <p:extLst>
      <p:ext uri="{BB962C8B-B14F-4D97-AF65-F5344CB8AC3E}">
        <p14:creationId xmlns:p14="http://schemas.microsoft.com/office/powerpoint/2010/main" val="762384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28</a:t>
            </a:fld>
            <a:endParaRPr lang="en-US"/>
          </a:p>
        </p:txBody>
      </p:sp>
    </p:spTree>
    <p:extLst>
      <p:ext uri="{BB962C8B-B14F-4D97-AF65-F5344CB8AC3E}">
        <p14:creationId xmlns:p14="http://schemas.microsoft.com/office/powerpoint/2010/main" val="3861210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4</a:t>
            </a:fld>
            <a:endParaRPr lang="en-US"/>
          </a:p>
        </p:txBody>
      </p:sp>
    </p:spTree>
    <p:extLst>
      <p:ext uri="{BB962C8B-B14F-4D97-AF65-F5344CB8AC3E}">
        <p14:creationId xmlns:p14="http://schemas.microsoft.com/office/powerpoint/2010/main" val="278633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a22bd15c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ba22bd15c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a22bd15c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a22bd15c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b8fe161d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bb8fe161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a22bd15ce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a22bd15ce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a22bd15ce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a22bd15ce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42</a:t>
            </a:fld>
            <a:endParaRPr lang="en-US"/>
          </a:p>
        </p:txBody>
      </p:sp>
    </p:spTree>
    <p:extLst>
      <p:ext uri="{BB962C8B-B14F-4D97-AF65-F5344CB8AC3E}">
        <p14:creationId xmlns:p14="http://schemas.microsoft.com/office/powerpoint/2010/main" val="407030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El diagrama de la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permite representar la distribución de las cantidades disponibles de dos bienes entre dos individuos. El cuadro se dibuja revirtiendo las curvas de indiferencia de un individuo y la superposición de ellos a las curvas de indiferencia del otro chico. Los lados de la caja representan el total de las cantidades disponibles de los dos bienes. La distancia entre el eje horizontal y cada punto a lo largo del eje vertical indica la cantidad de la primera y asignado a cada consumidor. Para un consumidor, la distancia se mide desde la parte superior a la inferior, mientras que para otro consumidor, la distancia se mide desde la parte inferior hacia arriba. Del mismo modo, los puntos a lo largo del eje horizontal representan las cantidades y 2 asignados a cada consumidor. Cada punto representa la caja, por lo que una asignación diferente de bienes entre dos consumidores.</a:t>
            </a:r>
          </a:p>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5</a:t>
            </a:fld>
            <a:endParaRPr lang="en-US"/>
          </a:p>
        </p:txBody>
      </p:sp>
    </p:spTree>
    <p:extLst>
      <p:ext uri="{BB962C8B-B14F-4D97-AF65-F5344CB8AC3E}">
        <p14:creationId xmlns:p14="http://schemas.microsoft.com/office/powerpoint/2010/main" val="35894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ESF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43</a:t>
            </a:fld>
            <a:endParaRPr lang="es-PE" dirty="0"/>
          </a:p>
        </p:txBody>
      </p:sp>
    </p:spTree>
    <p:extLst>
      <p:ext uri="{BB962C8B-B14F-4D97-AF65-F5344CB8AC3E}">
        <p14:creationId xmlns:p14="http://schemas.microsoft.com/office/powerpoint/2010/main" val="19986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ER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44</a:t>
            </a:fld>
            <a:endParaRPr lang="es-PE" dirty="0"/>
          </a:p>
        </p:txBody>
      </p:sp>
    </p:spTree>
    <p:extLst>
      <p:ext uri="{BB962C8B-B14F-4D97-AF65-F5344CB8AC3E}">
        <p14:creationId xmlns:p14="http://schemas.microsoft.com/office/powerpoint/2010/main" val="177039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a:latin typeface="Century Gothic"/>
                <a:ea typeface="Century Gothic"/>
                <a:cs typeface="Century Gothic"/>
                <a:sym typeface="Century Gothic"/>
              </a:rPr>
              <a:t> Los aportes o conversión de activos fijos, mayor inserción de capital como efectivo o cancelaron deudas. </a:t>
            </a:r>
            <a:r>
              <a:rPr lang="es-ES"/>
              <a:t>prueba ácida, quitarle los inventarios en yura afecta a casi la mitad, mientras que en los casos de pacasmayo y unacem . </a:t>
            </a:r>
            <a:endParaRPr/>
          </a:p>
          <a:p>
            <a:pPr marL="0" lvl="0" indent="0" algn="l" rtl="0">
              <a:spcBef>
                <a:spcPts val="0"/>
              </a:spcBef>
              <a:spcAft>
                <a:spcPts val="0"/>
              </a:spcAft>
              <a:buNone/>
            </a:pPr>
            <a:r>
              <a:rPr lang="es-ES"/>
              <a:t>**pacasmayo es la mejor pero sus inventarios c.(división)</a:t>
            </a:r>
            <a:endParaRPr/>
          </a:p>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6</a:t>
            </a:fld>
            <a:endParaRPr lang="en-US"/>
          </a:p>
        </p:txBody>
      </p:sp>
    </p:spTree>
    <p:extLst>
      <p:ext uri="{BB962C8B-B14F-4D97-AF65-F5344CB8AC3E}">
        <p14:creationId xmlns:p14="http://schemas.microsoft.com/office/powerpoint/2010/main" val="4226885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a:t>es más riesgoso para Yura tener  una razón de 100% esta tendencia ha ido disminuyendo.</a:t>
            </a:r>
            <a:endParaRPr/>
          </a:p>
          <a:p>
            <a:pPr marL="0" lvl="0" indent="0" algn="l" rtl="0">
              <a:spcBef>
                <a:spcPts val="0"/>
              </a:spcBef>
              <a:spcAft>
                <a:spcPts val="0"/>
              </a:spcAft>
              <a:buNone/>
            </a:pPr>
            <a:r>
              <a:rPr lang="es-ES"/>
              <a:t>Pacasmayo empezó bien pero ha ido aumentando. (Noticias) por que ha ido apalancarse más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ES"/>
              <a:t>El ratio de endeudamiento financiero del Grupo Pacasmayo</a:t>
            </a:r>
            <a:endParaRPr/>
          </a:p>
          <a:p>
            <a:pPr marL="0" lvl="0" indent="0" algn="l" rtl="0">
              <a:spcBef>
                <a:spcPts val="0"/>
              </a:spcBef>
              <a:spcAft>
                <a:spcPts val="0"/>
              </a:spcAft>
              <a:buClr>
                <a:schemeClr val="dk1"/>
              </a:buClr>
              <a:buSzPts val="1100"/>
              <a:buFont typeface="Arial"/>
              <a:buNone/>
            </a:pPr>
            <a:r>
              <a:rPr lang="es-ES"/>
              <a:t>a junio del 2020 fue de 1.02 veces el patrimonio, mayor al</a:t>
            </a:r>
            <a:endParaRPr/>
          </a:p>
          <a:p>
            <a:pPr marL="0" lvl="0" indent="0" algn="l" rtl="0">
              <a:spcBef>
                <a:spcPts val="0"/>
              </a:spcBef>
              <a:spcAft>
                <a:spcPts val="0"/>
              </a:spcAft>
              <a:buClr>
                <a:schemeClr val="dk1"/>
              </a:buClr>
              <a:buSzPts val="1100"/>
              <a:buFont typeface="Arial"/>
              <a:buNone/>
            </a:pPr>
            <a:r>
              <a:rPr lang="es-ES"/>
              <a:t>registrado en diciembre del 2019 (0.78 veces) pues la deuda</a:t>
            </a:r>
            <a:endParaRPr/>
          </a:p>
          <a:p>
            <a:pPr marL="0" lvl="0" indent="0" algn="l" rtl="0">
              <a:spcBef>
                <a:spcPts val="0"/>
              </a:spcBef>
              <a:spcAft>
                <a:spcPts val="0"/>
              </a:spcAft>
              <a:buClr>
                <a:schemeClr val="dk1"/>
              </a:buClr>
              <a:buSzPts val="1100"/>
              <a:buFont typeface="Arial"/>
              <a:buNone/>
            </a:pPr>
            <a:r>
              <a:rPr lang="es-ES"/>
              <a:t>financiera se ha incrementado 28.76% a junio del 2020,</a:t>
            </a:r>
            <a:endParaRPr/>
          </a:p>
          <a:p>
            <a:pPr marL="0" lvl="0" indent="0" algn="l" rtl="0">
              <a:spcBef>
                <a:spcPts val="0"/>
              </a:spcBef>
              <a:spcAft>
                <a:spcPts val="0"/>
              </a:spcAft>
              <a:buClr>
                <a:schemeClr val="dk1"/>
              </a:buClr>
              <a:buSzPts val="1100"/>
              <a:buFont typeface="Arial"/>
              <a:buNone/>
            </a:pPr>
            <a:r>
              <a:rPr lang="es-ES"/>
              <a:t>producto de mayor endeudamiento a corto plazo para</a:t>
            </a:r>
            <a:endParaRPr/>
          </a:p>
          <a:p>
            <a:pPr marL="0" lvl="0" indent="0" algn="l" rtl="0">
              <a:spcBef>
                <a:spcPts val="0"/>
              </a:spcBef>
              <a:spcAft>
                <a:spcPts val="0"/>
              </a:spcAft>
              <a:buNone/>
            </a:pPr>
            <a:r>
              <a:rPr lang="es-ES"/>
              <a:t>asegurar liquidez y capital de trabajo.</a:t>
            </a:r>
            <a:endParaRPr/>
          </a:p>
          <a:p>
            <a:pPr marL="0" lvl="0" indent="0" algn="l" rtl="0">
              <a:spcBef>
                <a:spcPts val="0"/>
              </a:spcBef>
              <a:spcAft>
                <a:spcPts val="0"/>
              </a:spcAft>
              <a:buClr>
                <a:schemeClr val="dk1"/>
              </a:buClr>
              <a:buSzPts val="1100"/>
              <a:buFont typeface="Arial"/>
              <a:buNone/>
            </a:pPr>
            <a:r>
              <a:rPr lang="es-ES"/>
              <a:t>pero su nivel de endeudamiento los llevaría a que no puedan cubrir con el capital aportado a largo plazo. a largo plazo, la solvencia va disminuyendo.</a:t>
            </a:r>
            <a:endParaRPr/>
          </a:p>
          <a:p>
            <a:pPr marL="0" lvl="0" indent="0" algn="l" rtl="0">
              <a:spcBef>
                <a:spcPts val="0"/>
              </a:spcBef>
              <a:spcAft>
                <a:spcPts val="0"/>
              </a:spcAft>
              <a:buNone/>
            </a:pPr>
            <a:r>
              <a:rPr lang="es-ES"/>
              <a:t>UNACEM Si tiene más independencia financiera porque su ratio de endeudamiento se ha mantenido estable oscilando alrededor del 50%</a:t>
            </a: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*CO es el tiempo en que la materia prima se convierte en un producto hasta la venta</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*CCE es el tiempo que involucra recibir el efectivo del momento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*Yura ha reducido su ciclo operativo por lo cual ha estado recibiendo en menor tiempo los ingresos, lo cual la hace más líquido.mientras pacasmayo tiene menor liquidez porque han aplazado su ciclo operativo.Yura &gt;</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Pacasmayo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Unacem</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/0MI</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ura tiene el PMI mucho menor que Pacasmayo y similar a Unacem.</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El PMP de Yura es el mayor (demora más en pagar, negociación + proveedores).</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Clr>
                <a:schemeClr val="dk1"/>
              </a:buClr>
              <a:buFont typeface="Arial"/>
              <a:buNone/>
            </a:pPr>
            <a:r>
              <a:rPr lang="es-ES" sz="1500">
                <a:solidFill>
                  <a:schemeClr val="lt1"/>
                </a:solidFill>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proveedores).utilidades con un CCE menor, porque reduce la necesidad de requerir financiamiento externo, ya que dispone de dinero líquido más prontamente, efectivo que no tiene un costo de financiamiento (financiado por proveedores).</a:t>
            </a:r>
            <a:endParaRPr/>
          </a:p>
        </p:txBody>
      </p:sp>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ES"/>
              <a:t>el capital de trabajo en Unacem no es óptimo. Pacas ha tenido un nivel alto.esta ha disminuido por las obligaciones.  Yura tiene </a:t>
            </a:r>
            <a:endParaRPr/>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59</a:t>
            </a:fld>
            <a:endParaRPr lang="en-US"/>
          </a:p>
        </p:txBody>
      </p:sp>
    </p:spTree>
    <p:extLst>
      <p:ext uri="{BB962C8B-B14F-4D97-AF65-F5344CB8AC3E}">
        <p14:creationId xmlns:p14="http://schemas.microsoft.com/office/powerpoint/2010/main" val="3922833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61</a:t>
            </a:fld>
            <a:endParaRPr lang="en-US"/>
          </a:p>
        </p:txBody>
      </p:sp>
    </p:spTree>
    <p:extLst>
      <p:ext uri="{BB962C8B-B14F-4D97-AF65-F5344CB8AC3E}">
        <p14:creationId xmlns:p14="http://schemas.microsoft.com/office/powerpoint/2010/main" val="405271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62</a:t>
            </a:fld>
            <a:endParaRPr lang="en-US"/>
          </a:p>
        </p:txBody>
      </p:sp>
    </p:spTree>
    <p:extLst>
      <p:ext uri="{BB962C8B-B14F-4D97-AF65-F5344CB8AC3E}">
        <p14:creationId xmlns:p14="http://schemas.microsoft.com/office/powerpoint/2010/main" val="1551734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63</a:t>
            </a:fld>
            <a:endParaRPr lang="en-US"/>
          </a:p>
        </p:txBody>
      </p:sp>
    </p:spTree>
    <p:extLst>
      <p:ext uri="{BB962C8B-B14F-4D97-AF65-F5344CB8AC3E}">
        <p14:creationId xmlns:p14="http://schemas.microsoft.com/office/powerpoint/2010/main" val="2352516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65</a:t>
            </a:fld>
            <a:endParaRPr lang="es-PE" dirty="0"/>
          </a:p>
        </p:txBody>
      </p:sp>
    </p:spTree>
    <p:extLst>
      <p:ext uri="{BB962C8B-B14F-4D97-AF65-F5344CB8AC3E}">
        <p14:creationId xmlns:p14="http://schemas.microsoft.com/office/powerpoint/2010/main" val="41655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a:t>
            </a:fld>
            <a:endParaRPr lang="en-US"/>
          </a:p>
        </p:txBody>
      </p:sp>
    </p:spTree>
    <p:extLst>
      <p:ext uri="{BB962C8B-B14F-4D97-AF65-F5344CB8AC3E}">
        <p14:creationId xmlns:p14="http://schemas.microsoft.com/office/powerpoint/2010/main" val="86309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66</a:t>
            </a:fld>
            <a:endParaRPr lang="es-PE" dirty="0"/>
          </a:p>
        </p:txBody>
      </p:sp>
    </p:spTree>
    <p:extLst>
      <p:ext uri="{BB962C8B-B14F-4D97-AF65-F5344CB8AC3E}">
        <p14:creationId xmlns:p14="http://schemas.microsoft.com/office/powerpoint/2010/main" val="871055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67</a:t>
            </a:fld>
            <a:endParaRPr lang="es-PE" dirty="0"/>
          </a:p>
        </p:txBody>
      </p:sp>
    </p:spTree>
    <p:extLst>
      <p:ext uri="{BB962C8B-B14F-4D97-AF65-F5344CB8AC3E}">
        <p14:creationId xmlns:p14="http://schemas.microsoft.com/office/powerpoint/2010/main" val="554145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68</a:t>
            </a:fld>
            <a:endParaRPr lang="es-PE" dirty="0"/>
          </a:p>
        </p:txBody>
      </p:sp>
    </p:spTree>
    <p:extLst>
      <p:ext uri="{BB962C8B-B14F-4D97-AF65-F5344CB8AC3E}">
        <p14:creationId xmlns:p14="http://schemas.microsoft.com/office/powerpoint/2010/main" val="496262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69</a:t>
            </a:fld>
            <a:endParaRPr lang="es-PE" dirty="0"/>
          </a:p>
        </p:txBody>
      </p:sp>
    </p:spTree>
    <p:extLst>
      <p:ext uri="{BB962C8B-B14F-4D97-AF65-F5344CB8AC3E}">
        <p14:creationId xmlns:p14="http://schemas.microsoft.com/office/powerpoint/2010/main" val="2921892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70</a:t>
            </a:fld>
            <a:endParaRPr lang="es-PE" dirty="0"/>
          </a:p>
        </p:txBody>
      </p:sp>
    </p:spTree>
    <p:extLst>
      <p:ext uri="{BB962C8B-B14F-4D97-AF65-F5344CB8AC3E}">
        <p14:creationId xmlns:p14="http://schemas.microsoft.com/office/powerpoint/2010/main" val="3394234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71</a:t>
            </a:fld>
            <a:endParaRPr lang="es-PE" dirty="0"/>
          </a:p>
        </p:txBody>
      </p:sp>
    </p:spTree>
    <p:extLst>
      <p:ext uri="{BB962C8B-B14F-4D97-AF65-F5344CB8AC3E}">
        <p14:creationId xmlns:p14="http://schemas.microsoft.com/office/powerpoint/2010/main" val="259858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72</a:t>
            </a:fld>
            <a:endParaRPr lang="es-PE" dirty="0"/>
          </a:p>
        </p:txBody>
      </p:sp>
    </p:spTree>
    <p:extLst>
      <p:ext uri="{BB962C8B-B14F-4D97-AF65-F5344CB8AC3E}">
        <p14:creationId xmlns:p14="http://schemas.microsoft.com/office/powerpoint/2010/main" val="2899388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73</a:t>
            </a:fld>
            <a:endParaRPr lang="es-PE" dirty="0"/>
          </a:p>
        </p:txBody>
      </p:sp>
    </p:spTree>
    <p:extLst>
      <p:ext uri="{BB962C8B-B14F-4D97-AF65-F5344CB8AC3E}">
        <p14:creationId xmlns:p14="http://schemas.microsoft.com/office/powerpoint/2010/main" val="1387736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74</a:t>
            </a:fld>
            <a:endParaRPr lang="es-PE" dirty="0"/>
          </a:p>
        </p:txBody>
      </p:sp>
    </p:spTree>
    <p:extLst>
      <p:ext uri="{BB962C8B-B14F-4D97-AF65-F5344CB8AC3E}">
        <p14:creationId xmlns:p14="http://schemas.microsoft.com/office/powerpoint/2010/main" val="312192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75</a:t>
            </a:fld>
            <a:endParaRPr lang="es-PE" dirty="0"/>
          </a:p>
        </p:txBody>
      </p:sp>
    </p:spTree>
    <p:extLst>
      <p:ext uri="{BB962C8B-B14F-4D97-AF65-F5344CB8AC3E}">
        <p14:creationId xmlns:p14="http://schemas.microsoft.com/office/powerpoint/2010/main" val="276772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8</a:t>
            </a:fld>
            <a:endParaRPr lang="en-US"/>
          </a:p>
        </p:txBody>
      </p:sp>
    </p:spTree>
    <p:extLst>
      <p:ext uri="{BB962C8B-B14F-4D97-AF65-F5344CB8AC3E}">
        <p14:creationId xmlns:p14="http://schemas.microsoft.com/office/powerpoint/2010/main" val="1202000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caso de </a:t>
            </a:r>
            <a:endParaRPr lang="es-PE"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77</a:t>
            </a:fld>
            <a:endParaRPr lang="en-US"/>
          </a:p>
        </p:txBody>
      </p:sp>
    </p:spTree>
    <p:extLst>
      <p:ext uri="{BB962C8B-B14F-4D97-AF65-F5344CB8AC3E}">
        <p14:creationId xmlns:p14="http://schemas.microsoft.com/office/powerpoint/2010/main" val="3348341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78</a:t>
            </a:fld>
            <a:endParaRPr lang="es-PE" dirty="0"/>
          </a:p>
        </p:txBody>
      </p:sp>
    </p:spTree>
    <p:extLst>
      <p:ext uri="{BB962C8B-B14F-4D97-AF65-F5344CB8AC3E}">
        <p14:creationId xmlns:p14="http://schemas.microsoft.com/office/powerpoint/2010/main" val="3363103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79</a:t>
            </a:fld>
            <a:endParaRPr lang="es-PE" dirty="0"/>
          </a:p>
        </p:txBody>
      </p:sp>
    </p:spTree>
    <p:extLst>
      <p:ext uri="{BB962C8B-B14F-4D97-AF65-F5344CB8AC3E}">
        <p14:creationId xmlns:p14="http://schemas.microsoft.com/office/powerpoint/2010/main" val="358515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La curva de contrato es el conjunto de puntos en una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donde las curvas de indiferencia de los dos individuos son tangentes. Sabemos que la tasa marginal de sustitución es igual a la pendiente (multiplicado por -1) la curva de indiferencia. Además, sabemos que en el punto de tangencia entre dos curvas, sus pendientes son </a:t>
            </a:r>
            <a:r>
              <a:rPr lang="es-ES" b="0" i="0" dirty="0" err="1">
                <a:solidFill>
                  <a:srgbClr val="000000"/>
                </a:solidFill>
                <a:effectLst/>
                <a:latin typeface="georgia" panose="02040502050405020303" pitchFamily="18" charset="0"/>
              </a:rPr>
              <a:t>iguales.Por</a:t>
            </a:r>
            <a:r>
              <a:rPr lang="es-ES" b="0" i="0" dirty="0">
                <a:solidFill>
                  <a:srgbClr val="000000"/>
                </a:solidFill>
                <a:effectLst/>
                <a:latin typeface="georgia" panose="02040502050405020303" pitchFamily="18" charset="0"/>
              </a:rPr>
              <a:t> lo tanto, suponiendo que las curvas de indiferencia son convexas, se puede concluir que, a lo largo de la curva de contrato, las tasas marginales de sustitución entre los dos productos deben ser las mismas para los dos individuos.</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9</a:t>
            </a:fld>
            <a:endParaRPr lang="en-US"/>
          </a:p>
        </p:txBody>
      </p:sp>
    </p:spTree>
    <p:extLst>
      <p:ext uri="{BB962C8B-B14F-4D97-AF65-F5344CB8AC3E}">
        <p14:creationId xmlns:p14="http://schemas.microsoft.com/office/powerpoint/2010/main" val="17545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10</a:t>
            </a:fld>
            <a:endParaRPr lang="en-US"/>
          </a:p>
        </p:txBody>
      </p:sp>
    </p:spTree>
    <p:extLst>
      <p:ext uri="{BB962C8B-B14F-4D97-AF65-F5344CB8AC3E}">
        <p14:creationId xmlns:p14="http://schemas.microsoft.com/office/powerpoint/2010/main" val="42511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12</a:t>
            </a:fld>
            <a:endParaRPr lang="en-US"/>
          </a:p>
        </p:txBody>
      </p:sp>
    </p:spTree>
    <p:extLst>
      <p:ext uri="{BB962C8B-B14F-4D97-AF65-F5344CB8AC3E}">
        <p14:creationId xmlns:p14="http://schemas.microsoft.com/office/powerpoint/2010/main" val="19947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96240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66740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4571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7"/>
        <p:cNvGrpSpPr/>
        <p:nvPr/>
      </p:nvGrpSpPr>
      <p:grpSpPr>
        <a:xfrm>
          <a:off x="0" y="0"/>
          <a:ext cx="0" cy="0"/>
          <a:chOff x="0" y="0"/>
          <a:chExt cx="0" cy="0"/>
        </a:xfrm>
      </p:grpSpPr>
      <p:sp>
        <p:nvSpPr>
          <p:cNvPr id="18" name="Google Shape;18;p16"/>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9197CE"/>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900920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5711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Encabezado de sección">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473902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1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241509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2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2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2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591950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50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56"/>
        <p:cNvGrpSpPr/>
        <p:nvPr/>
      </p:nvGrpSpPr>
      <p:grpSpPr>
        <a:xfrm>
          <a:off x="0" y="0"/>
          <a:ext cx="0" cy="0"/>
          <a:chOff x="0" y="0"/>
          <a:chExt cx="0" cy="0"/>
        </a:xfrm>
      </p:grpSpPr>
      <p:sp>
        <p:nvSpPr>
          <p:cNvPr id="57" name="Google Shape;57;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122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Contenido con título">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23"/>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6405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055401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Imagen con título">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Google Shape;70;p2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706468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2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98351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1"/>
        <p:cNvGrpSpPr/>
        <p:nvPr/>
      </p:nvGrpSpPr>
      <p:grpSpPr>
        <a:xfrm>
          <a:off x="0" y="0"/>
          <a:ext cx="0" cy="0"/>
          <a:chOff x="0" y="0"/>
          <a:chExt cx="0" cy="0"/>
        </a:xfrm>
      </p:grpSpPr>
      <p:sp>
        <p:nvSpPr>
          <p:cNvPr id="82" name="Google Shape;82;p2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6536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9197CE"/>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
        <p:nvSpPr>
          <p:cNvPr id="94" name="Google Shape;94;p2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
        <p:nvSpPr>
          <p:cNvPr id="95" name="Google Shape;95;p2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Tree>
    <p:extLst>
      <p:ext uri="{BB962C8B-B14F-4D97-AF65-F5344CB8AC3E}">
        <p14:creationId xmlns:p14="http://schemas.microsoft.com/office/powerpoint/2010/main" val="3803345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662397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9"/>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11" name="Google Shape;111;p29"/>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12" name="Google Shape;112;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712688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3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3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3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3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3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3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3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3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30"/>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27" name="Google Shape;127;p30"/>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28" name="Google Shape;128;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59540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231546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Título vertical y texto">
    <p:spTree>
      <p:nvGrpSpPr>
        <p:cNvPr id="1" name="Shape 137"/>
        <p:cNvGrpSpPr/>
        <p:nvPr/>
      </p:nvGrpSpPr>
      <p:grpSpPr>
        <a:xfrm>
          <a:off x="0" y="0"/>
          <a:ext cx="0" cy="0"/>
          <a:chOff x="0" y="0"/>
          <a:chExt cx="0" cy="0"/>
        </a:xfrm>
      </p:grpSpPr>
      <p:sp>
        <p:nvSpPr>
          <p:cNvPr id="138" name="Google Shape;138;p3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5606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24391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56660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B7EBD235-7D5A-4FDB-B999-CC3867F2597A}" type="datetimeFigureOut">
              <a:rPr lang="en-US" smtClean="0"/>
              <a:t>7/29/2022</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93742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B7EBD235-7D5A-4FDB-B999-CC3867F2597A}" type="datetimeFigureOut">
              <a:rPr lang="en-US" smtClean="0"/>
              <a:t>7/29/2022</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415719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EBD235-7D5A-4FDB-B999-CC3867F2597A}" type="datetimeFigureOut">
              <a:rPr lang="en-US" smtClean="0"/>
              <a:t>7/29/2022</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086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8520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7801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BD235-7D5A-4FDB-B999-CC3867F2597A}" type="datetimeFigureOut">
              <a:rPr lang="en-US" smtClean="0"/>
              <a:t>7/29/2022</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6104C-A80C-41C0-8373-E50209D18F09}" type="slidenum">
              <a:rPr lang="en-US" smtClean="0"/>
              <a:t>‹Nº›</a:t>
            </a:fld>
            <a:endParaRPr lang="en-US"/>
          </a:p>
        </p:txBody>
      </p:sp>
    </p:spTree>
    <p:extLst>
      <p:ext uri="{BB962C8B-B14F-4D97-AF65-F5344CB8AC3E}">
        <p14:creationId xmlns:p14="http://schemas.microsoft.com/office/powerpoint/2010/main" val="202963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5"/>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5"/>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5"/>
          <p:cNvSpPr/>
          <p:nvPr/>
        </p:nvSpPr>
        <p:spPr>
          <a:xfrm>
            <a:off x="8609012" y="1676400"/>
            <a:ext cx="2819400" cy="2819400"/>
          </a:xfrm>
          <a:prstGeom prst="ellipse">
            <a:avLst/>
          </a:prstGeom>
          <a:gradFill>
            <a:gsLst>
              <a:gs pos="0">
                <a:srgbClr val="5963B8">
                  <a:alpha val="6666"/>
                </a:srgbClr>
              </a:gs>
              <a:gs pos="36000">
                <a:srgbClr val="5963B8">
                  <a:alpha val="5882"/>
                </a:srgbClr>
              </a:gs>
              <a:gs pos="69000">
                <a:srgbClr val="5963B8">
                  <a:alpha val="0"/>
                </a:srgbClr>
              </a:gs>
              <a:gs pos="100000">
                <a:srgbClr val="5963B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5"/>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9197CE"/>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9197CE"/>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9197CE"/>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98530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image" Target="../media/image1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2.jpeg"/><Relationship Id="rId7" Type="http://schemas.openxmlformats.org/officeDocument/2006/relationships/customXml" Target="../ink/ink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customXml" Target="../ink/ink1.xml"/><Relationship Id="rId4" Type="http://schemas.openxmlformats.org/officeDocument/2006/relationships/hyperlink" Target="https://intranet2.sbs.gob.pe/dv_int_cn/671/v4.0/Adjuntos/9075-2012.r.p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0.png"/></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00.png"/></Relationships>
</file>

<file path=ppt/slides/_rels/slide7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53.emf"/><Relationship Id="rId7"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30.png"/></Relationships>
</file>

<file path=ppt/slides/_rels/slide73.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10.png"/></Relationships>
</file>

<file path=ppt/slides/_rels/slide7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50.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53.emf"/><Relationship Id="rId7" Type="http://schemas.openxmlformats.org/officeDocument/2006/relationships/image" Target="../media/image28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9" Type="http://schemas.openxmlformats.org/officeDocument/2006/relationships/image" Target="../media/image3000.png"/></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780.png"/><Relationship Id="rId3" Type="http://schemas.openxmlformats.org/officeDocument/2006/relationships/image" Target="../media/image54.png"/><Relationship Id="rId7" Type="http://schemas.openxmlformats.org/officeDocument/2006/relationships/image" Target="../media/image620.png"/><Relationship Id="rId12" Type="http://schemas.openxmlformats.org/officeDocument/2006/relationships/customXml" Target="../ink/ink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60.png"/><Relationship Id="rId5" Type="http://schemas.openxmlformats.org/officeDocument/2006/relationships/image" Target="../media/image600.png"/><Relationship Id="rId10" Type="http://schemas.openxmlformats.org/officeDocument/2006/relationships/image" Target="../media/image650.png"/><Relationship Id="rId4" Type="http://schemas.openxmlformats.org/officeDocument/2006/relationships/image" Target="../media/image59.png"/><Relationship Id="rId9" Type="http://schemas.openxmlformats.org/officeDocument/2006/relationships/image" Target="../media/image640.png"/></Relationships>
</file>

<file path=ppt/slides/_rels/slide7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4.png"/><Relationship Id="rId7" Type="http://schemas.openxmlformats.org/officeDocument/2006/relationships/image" Target="../media/image5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 Id="rId9" Type="http://schemas.openxmlformats.org/officeDocument/2006/relationships/image" Target="../media/image77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p:cNvCxnSpPr/>
          <p:nvPr/>
        </p:nvCxnSpPr>
        <p:spPr>
          <a:xfrm>
            <a:off x="2104736" y="4064620"/>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2249155" y="4063593"/>
            <a:ext cx="8383754" cy="2062103"/>
          </a:xfrm>
          <a:prstGeom prst="rect">
            <a:avLst/>
          </a:prstGeom>
          <a:noFill/>
        </p:spPr>
        <p:txBody>
          <a:bodyPr wrap="square" rtlCol="0">
            <a:spAutoFit/>
          </a:bodyPr>
          <a:lstStyle/>
          <a:p>
            <a:r>
              <a:rPr lang="es-ES" sz="3200" b="1" dirty="0">
                <a:solidFill>
                  <a:srgbClr val="08238B"/>
                </a:solidFill>
                <a:latin typeface="Helvetica" panose="020B0604020202020204" pitchFamily="34" charset="0"/>
                <a:cs typeface="Helvetica" panose="020B0604020202020204" pitchFamily="34" charset="0"/>
              </a:rPr>
              <a:t>Facultad de Ciencias Económicas</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Examen de sustentación para Título </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Profesional de Economista</a:t>
            </a:r>
            <a:br>
              <a:rPr lang="es-ES" sz="3200" b="1" dirty="0">
                <a:solidFill>
                  <a:srgbClr val="08238B"/>
                </a:solidFill>
                <a:latin typeface="Helvetica" panose="020B0604020202020204" pitchFamily="34" charset="0"/>
                <a:cs typeface="Helvetica" panose="020B0604020202020204" pitchFamily="34" charset="0"/>
              </a:rPr>
            </a:br>
            <a:endParaRPr lang="es-ES" sz="3200" b="1" dirty="0">
              <a:solidFill>
                <a:srgbClr val="08238B"/>
              </a:solidFill>
              <a:latin typeface="Helvetica" panose="020B0604020202020204" pitchFamily="34" charset="0"/>
              <a:cs typeface="Helvetica" panose="020B0604020202020204" pitchFamily="34" charset="0"/>
            </a:endParaRPr>
          </a:p>
        </p:txBody>
      </p:sp>
      <p:cxnSp>
        <p:nvCxnSpPr>
          <p:cNvPr id="6" name="Conector recto 5"/>
          <p:cNvCxnSpPr/>
          <p:nvPr/>
        </p:nvCxnSpPr>
        <p:spPr>
          <a:xfrm>
            <a:off x="2104736" y="5627588"/>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7" name="CuadroTexto 6"/>
          <p:cNvSpPr txBox="1"/>
          <p:nvPr/>
        </p:nvSpPr>
        <p:spPr>
          <a:xfrm>
            <a:off x="2249155" y="5771749"/>
            <a:ext cx="9028145" cy="646331"/>
          </a:xfrm>
          <a:prstGeom prst="rect">
            <a:avLst/>
          </a:prstGeom>
          <a:noFill/>
        </p:spPr>
        <p:txBody>
          <a:bodyPr wrap="square" rtlCol="0">
            <a:spAutoFit/>
          </a:bodyPr>
          <a:lstStyle/>
          <a:p>
            <a:r>
              <a:rPr lang="es-ES" sz="2000" b="1" dirty="0">
                <a:solidFill>
                  <a:srgbClr val="EC8549"/>
                </a:solidFill>
                <a:latin typeface="Helvetica" panose="020B0604020202020204" pitchFamily="34" charset="0"/>
                <a:cs typeface="Helvetica" panose="020B0604020202020204" pitchFamily="34" charset="0"/>
              </a:rPr>
              <a:t>Yazmin Abat Alarcón 				 Agosto 2022</a:t>
            </a:r>
          </a:p>
          <a:p>
            <a:endParaRPr lang="es-ES" sz="1600" b="1" dirty="0">
              <a:solidFill>
                <a:srgbClr val="EC8549"/>
              </a:solidFill>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32335DE8-ACE4-12E5-3A65-D8B9B8155F57}"/>
              </a:ext>
            </a:extLst>
          </p:cNvPr>
          <p:cNvPicPr>
            <a:picLocks noChangeAspect="1"/>
          </p:cNvPicPr>
          <p:nvPr/>
        </p:nvPicPr>
        <p:blipFill>
          <a:blip r:embed="rId2"/>
          <a:stretch>
            <a:fillRect/>
          </a:stretch>
        </p:blipFill>
        <p:spPr>
          <a:xfrm>
            <a:off x="3520238" y="818361"/>
            <a:ext cx="4926338" cy="2098778"/>
          </a:xfrm>
          <a:prstGeom prst="rect">
            <a:avLst/>
          </a:prstGeom>
        </p:spPr>
      </p:pic>
    </p:spTree>
    <p:extLst>
      <p:ext uri="{BB962C8B-B14F-4D97-AF65-F5344CB8AC3E}">
        <p14:creationId xmlns:p14="http://schemas.microsoft.com/office/powerpoint/2010/main" val="1196911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20323" y="906883"/>
            <a:ext cx="817792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552674" cy="584775"/>
          </a:xfrm>
          <a:prstGeom prst="rect">
            <a:avLst/>
          </a:prstGeom>
          <a:noFill/>
        </p:spPr>
        <p:txBody>
          <a:bodyPr wrap="square" rtlCol="0">
            <a:spAutoFit/>
          </a:bodyPr>
          <a:lstStyle/>
          <a:p>
            <a:r>
              <a:rPr lang="es-ES" sz="3200" b="1" dirty="0">
                <a:solidFill>
                  <a:srgbClr val="08238B"/>
                </a:solidFill>
              </a:rPr>
              <a:t>1.3.1. CURVAS DE CONTRATOS IGUALES</a:t>
            </a:r>
          </a:p>
        </p:txBody>
      </p:sp>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D7B56339-9E7D-2F12-FDAF-41A2C0CB72E9}"/>
              </a:ext>
            </a:extLst>
          </p:cNvPr>
          <p:cNvPicPr>
            <a:picLocks noChangeAspect="1"/>
          </p:cNvPicPr>
          <p:nvPr/>
        </p:nvPicPr>
        <p:blipFill>
          <a:blip r:embed="rId3"/>
          <a:stretch>
            <a:fillRect/>
          </a:stretch>
        </p:blipFill>
        <p:spPr>
          <a:xfrm>
            <a:off x="5552148" y="1042972"/>
            <a:ext cx="6639852" cy="4235331"/>
          </a:xfrm>
          <a:prstGeom prst="rect">
            <a:avLst/>
          </a:prstGeom>
        </p:spPr>
      </p:pic>
      <p:pic>
        <p:nvPicPr>
          <p:cNvPr id="10" name="Imagen 9">
            <a:extLst>
              <a:ext uri="{FF2B5EF4-FFF2-40B4-BE49-F238E27FC236}">
                <a16:creationId xmlns:a16="http://schemas.microsoft.com/office/drawing/2014/main" id="{A82E6258-9A4D-0B2F-E3AE-3D20A74247B5}"/>
              </a:ext>
            </a:extLst>
          </p:cNvPr>
          <p:cNvPicPr>
            <a:picLocks noChangeAspect="1"/>
          </p:cNvPicPr>
          <p:nvPr/>
        </p:nvPicPr>
        <p:blipFill>
          <a:blip r:embed="rId4"/>
          <a:stretch>
            <a:fillRect/>
          </a:stretch>
        </p:blipFill>
        <p:spPr>
          <a:xfrm>
            <a:off x="17094" y="2968056"/>
            <a:ext cx="5767590" cy="3889944"/>
          </a:xfrm>
          <a:prstGeom prst="rect">
            <a:avLst/>
          </a:prstGeom>
        </p:spPr>
      </p:pic>
      <p:pic>
        <p:nvPicPr>
          <p:cNvPr id="7" name="Imagen 6">
            <a:extLst>
              <a:ext uri="{FF2B5EF4-FFF2-40B4-BE49-F238E27FC236}">
                <a16:creationId xmlns:a16="http://schemas.microsoft.com/office/drawing/2014/main" id="{8641A8B5-886C-FFCD-5E0A-F662352D5938}"/>
              </a:ext>
            </a:extLst>
          </p:cNvPr>
          <p:cNvPicPr>
            <a:picLocks noChangeAspect="1"/>
          </p:cNvPicPr>
          <p:nvPr/>
        </p:nvPicPr>
        <p:blipFill rotWithShape="1">
          <a:blip r:embed="rId5"/>
          <a:srcRect t="9947"/>
          <a:stretch/>
        </p:blipFill>
        <p:spPr>
          <a:xfrm>
            <a:off x="8903222" y="48754"/>
            <a:ext cx="2616875" cy="1003977"/>
          </a:xfrm>
          <a:prstGeom prst="rect">
            <a:avLst/>
          </a:prstGeom>
        </p:spPr>
      </p:pic>
    </p:spTree>
    <p:extLst>
      <p:ext uri="{BB962C8B-B14F-4D97-AF65-F5344CB8AC3E}">
        <p14:creationId xmlns:p14="http://schemas.microsoft.com/office/powerpoint/2010/main" val="36094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a:extLst>
              <a:ext uri="{FF2B5EF4-FFF2-40B4-BE49-F238E27FC236}">
                <a16:creationId xmlns:a16="http://schemas.microsoft.com/office/drawing/2014/main" id="{C9D01F72-4BD3-B4D4-4E3C-A77C069ED277}"/>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41" r="-1" b="10608"/>
          <a:stretch/>
        </p:blipFill>
        <p:spPr bwMode="auto">
          <a:xfrm>
            <a:off x="187388" y="182880"/>
            <a:ext cx="11824481" cy="64997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98181" y="1122363"/>
            <a:ext cx="9795637" cy="22171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Macroeconomía Avanzada</a:t>
            </a:r>
          </a:p>
        </p:txBody>
      </p:sp>
    </p:spTree>
    <p:extLst>
      <p:ext uri="{BB962C8B-B14F-4D97-AF65-F5344CB8AC3E}">
        <p14:creationId xmlns:p14="http://schemas.microsoft.com/office/powerpoint/2010/main" val="10235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rgbClr val="002060"/>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73219" y="2485229"/>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a:t>
            </a:r>
            <a:r>
              <a:rPr lang="en-US" dirty="0" err="1">
                <a:solidFill>
                  <a:srgbClr val="002060"/>
                </a:solidFill>
              </a:rPr>
              <a:t>monetaria</a:t>
            </a:r>
            <a:endParaRPr lang="es-ES" dirty="0">
              <a:solidFill>
                <a:srgbClr val="002060"/>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01229"/>
            <a:ext cx="8488926" cy="584775"/>
          </a:xfrm>
          <a:prstGeom prst="rect">
            <a:avLst/>
          </a:prstGeom>
          <a:noFill/>
        </p:spPr>
        <p:txBody>
          <a:bodyPr wrap="square" rtlCol="0">
            <a:spAutoFit/>
          </a:bodyPr>
          <a:lstStyle/>
          <a:p>
            <a:r>
              <a:rPr lang="es-PE" sz="3200" b="1" dirty="0">
                <a:solidFill>
                  <a:srgbClr val="08238B"/>
                </a:solidFill>
              </a:rPr>
              <a:t>2.2. POLÍTICA MONETARIA - EJEMPLOS</a:t>
            </a:r>
          </a:p>
        </p:txBody>
      </p:sp>
      <p:pic>
        <p:nvPicPr>
          <p:cNvPr id="3" name="Imagen 2" descr="Gráfico, Diagrama&#10;&#10;Descripción generada automáticamente">
            <a:extLst>
              <a:ext uri="{FF2B5EF4-FFF2-40B4-BE49-F238E27FC236}">
                <a16:creationId xmlns:a16="http://schemas.microsoft.com/office/drawing/2014/main" id="{1DB44533-6B3C-EC9A-F5EF-D40C689D48BD}"/>
              </a:ext>
            </a:extLst>
          </p:cNvPr>
          <p:cNvPicPr>
            <a:picLocks noChangeAspect="1"/>
          </p:cNvPicPr>
          <p:nvPr/>
        </p:nvPicPr>
        <p:blipFill rotWithShape="1">
          <a:blip r:embed="rId3">
            <a:extLst>
              <a:ext uri="{28A0092B-C50C-407E-A947-70E740481C1C}">
                <a14:useLocalDpi xmlns:a14="http://schemas.microsoft.com/office/drawing/2010/main" val="0"/>
              </a:ext>
            </a:extLst>
          </a:blip>
          <a:srcRect t="49998"/>
          <a:stretch/>
        </p:blipFill>
        <p:spPr>
          <a:xfrm>
            <a:off x="2037767" y="1821050"/>
            <a:ext cx="8116466" cy="4256749"/>
          </a:xfrm>
          <a:prstGeom prst="rect">
            <a:avLst/>
          </a:prstGeom>
        </p:spPr>
      </p:pic>
      <p:pic>
        <p:nvPicPr>
          <p:cNvPr id="6" name="Imagen 5">
            <a:extLst>
              <a:ext uri="{FF2B5EF4-FFF2-40B4-BE49-F238E27FC236}">
                <a16:creationId xmlns:a16="http://schemas.microsoft.com/office/drawing/2014/main" id="{111131B8-83C5-C62B-5EF9-DAEDB09F2993}"/>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124195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820642" y="1561715"/>
            <a:ext cx="721445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fiscal</a:t>
            </a:r>
            <a:endParaRPr lang="es-ES" dirty="0">
              <a:solidFill>
                <a:srgbClr val="002060"/>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62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1EBFFC1-E3F4-4087-8BCF-3119D4224B70}"/>
              </a:ext>
            </a:extLst>
          </p:cNvPr>
          <p:cNvSpPr/>
          <p:nvPr/>
        </p:nvSpPr>
        <p:spPr>
          <a:xfrm>
            <a:off x="2104733" y="1697506"/>
            <a:ext cx="187960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Oval 8">
            <a:extLst>
              <a:ext uri="{FF2B5EF4-FFF2-40B4-BE49-F238E27FC236}">
                <a16:creationId xmlns:a16="http://schemas.microsoft.com/office/drawing/2014/main" id="{FFDE4D43-7519-4569-8F83-CFC796E70A4C}"/>
              </a:ext>
            </a:extLst>
          </p:cNvPr>
          <p:cNvSpPr/>
          <p:nvPr/>
        </p:nvSpPr>
        <p:spPr>
          <a:xfrm>
            <a:off x="5275580" y="1697506"/>
            <a:ext cx="200914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6D17C18-2FF9-48AF-81C6-D62E4D44BE2E}"/>
              </a:ext>
            </a:extLst>
          </p:cNvPr>
          <p:cNvSpPr/>
          <p:nvPr/>
        </p:nvSpPr>
        <p:spPr>
          <a:xfrm>
            <a:off x="8503221" y="1697506"/>
            <a:ext cx="2090437"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63A0B130-5275-4A2B-ACC8-D639C725BD25}"/>
              </a:ext>
            </a:extLst>
          </p:cNvPr>
          <p:cNvSpPr/>
          <p:nvPr/>
        </p:nvSpPr>
        <p:spPr>
          <a:xfrm>
            <a:off x="4135120" y="2418080"/>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6EC1CB-3E04-479E-BEB8-D434BF412340}"/>
              </a:ext>
            </a:extLst>
          </p:cNvPr>
          <p:cNvSpPr/>
          <p:nvPr/>
        </p:nvSpPr>
        <p:spPr>
          <a:xfrm>
            <a:off x="7459980" y="2418079"/>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13DABA-E9BC-43B5-B980-78583E9BF391}"/>
              </a:ext>
            </a:extLst>
          </p:cNvPr>
          <p:cNvSpPr/>
          <p:nvPr/>
        </p:nvSpPr>
        <p:spPr>
          <a:xfrm>
            <a:off x="2966720" y="3789265"/>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Rectangle 13">
            <a:extLst>
              <a:ext uri="{FF2B5EF4-FFF2-40B4-BE49-F238E27FC236}">
                <a16:creationId xmlns:a16="http://schemas.microsoft.com/office/drawing/2014/main" id="{8830BC99-3B13-4ACB-A801-D537F314F046}"/>
              </a:ext>
            </a:extLst>
          </p:cNvPr>
          <p:cNvSpPr/>
          <p:nvPr/>
        </p:nvSpPr>
        <p:spPr>
          <a:xfrm>
            <a:off x="6509093" y="3789266"/>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Mejores</a:t>
            </a:r>
            <a:endParaRPr lang="en-US" dirty="0"/>
          </a:p>
        </p:txBody>
      </p:sp>
      <p:sp>
        <p:nvSpPr>
          <p:cNvPr id="13" name="CuadroTexto 3">
            <a:extLst>
              <a:ext uri="{FF2B5EF4-FFF2-40B4-BE49-F238E27FC236}">
                <a16:creationId xmlns:a16="http://schemas.microsoft.com/office/drawing/2014/main" id="{A7583AF2-71EF-4985-83FB-C8189A500129}"/>
              </a:ext>
            </a:extLst>
          </p:cNvPr>
          <p:cNvSpPr txBox="1"/>
          <p:nvPr/>
        </p:nvSpPr>
        <p:spPr>
          <a:xfrm>
            <a:off x="1985230" y="151419"/>
            <a:ext cx="8488926" cy="1077218"/>
          </a:xfrm>
          <a:prstGeom prst="rect">
            <a:avLst/>
          </a:prstGeom>
          <a:noFill/>
        </p:spPr>
        <p:txBody>
          <a:bodyPr wrap="square" rtlCol="0">
            <a:spAutoFit/>
          </a:bodyPr>
          <a:lstStyle/>
          <a:p>
            <a:r>
              <a:rPr lang="es-PE" sz="3200" b="1" dirty="0">
                <a:solidFill>
                  <a:srgbClr val="08238B"/>
                </a:solidFill>
              </a:rPr>
              <a:t>3. Política Fiscal - Mecanismos de </a:t>
            </a:r>
          </a:p>
          <a:p>
            <a:r>
              <a:rPr lang="es-PE" sz="3200" b="1" dirty="0">
                <a:solidFill>
                  <a:srgbClr val="08238B"/>
                </a:solidFill>
              </a:rPr>
              <a:t>Transmisión: </a:t>
            </a:r>
            <a:endParaRPr lang="es-PE" sz="3200" b="1" i="1" dirty="0">
              <a:solidFill>
                <a:srgbClr val="08238B"/>
              </a:solidFill>
            </a:endParaRPr>
          </a:p>
        </p:txBody>
      </p:sp>
      <p:pic>
        <p:nvPicPr>
          <p:cNvPr id="11" name="Imagen 10">
            <a:extLst>
              <a:ext uri="{FF2B5EF4-FFF2-40B4-BE49-F238E27FC236}">
                <a16:creationId xmlns:a16="http://schemas.microsoft.com/office/drawing/2014/main" id="{6C75D724-FA6D-2B78-8180-B4F5303C2E3F}"/>
              </a:ext>
            </a:extLst>
          </p:cNvPr>
          <p:cNvPicPr>
            <a:picLocks noChangeAspect="1"/>
          </p:cNvPicPr>
          <p:nvPr/>
        </p:nvPicPr>
        <p:blipFill rotWithShape="1">
          <a:blip r:embed="rId2"/>
          <a:srcRect t="9947"/>
          <a:stretch/>
        </p:blipFill>
        <p:spPr>
          <a:xfrm>
            <a:off x="8903222" y="48754"/>
            <a:ext cx="2616875" cy="1003977"/>
          </a:xfrm>
          <a:prstGeom prst="rect">
            <a:avLst/>
          </a:prstGeom>
        </p:spPr>
      </p:pic>
    </p:spTree>
    <p:extLst>
      <p:ext uri="{BB962C8B-B14F-4D97-AF65-F5344CB8AC3E}">
        <p14:creationId xmlns:p14="http://schemas.microsoft.com/office/powerpoint/2010/main" val="321227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BED316E-04C7-52BD-27B2-7C1DF0189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1"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41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adroTexto 6">
            <a:extLst>
              <a:ext uri="{FF2B5EF4-FFF2-40B4-BE49-F238E27FC236}">
                <a16:creationId xmlns:a16="http://schemas.microsoft.com/office/drawing/2014/main" id="{B3CB4077-51FC-B2F5-56E1-62F6BE10969B}"/>
              </a:ext>
            </a:extLst>
          </p:cNvPr>
          <p:cNvSpPr txBox="1"/>
          <p:nvPr/>
        </p:nvSpPr>
        <p:spPr>
          <a:xfrm>
            <a:off x="7514196" y="1735339"/>
            <a:ext cx="4313940"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Finanzas</a:t>
            </a:r>
            <a:r>
              <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a:t>
            </a: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Empresariales</a:t>
            </a:r>
            <a:endPar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endParaRPr>
          </a:p>
        </p:txBody>
      </p:sp>
      <p:pic>
        <p:nvPicPr>
          <p:cNvPr id="6" name="Imagen 5">
            <a:extLst>
              <a:ext uri="{FF2B5EF4-FFF2-40B4-BE49-F238E27FC236}">
                <a16:creationId xmlns:a16="http://schemas.microsoft.com/office/drawing/2014/main" id="{BAAE3BCF-7F65-6DD9-BDDC-291AA4CA4F04}"/>
              </a:ext>
            </a:extLst>
          </p:cNvPr>
          <p:cNvPicPr>
            <a:picLocks noChangeAspect="1"/>
          </p:cNvPicPr>
          <p:nvPr/>
        </p:nvPicPr>
        <p:blipFill rotWithShape="1">
          <a:blip r:embed="rId3"/>
          <a:srcRect t="9947"/>
          <a:stretch/>
        </p:blipFill>
        <p:spPr>
          <a:xfrm>
            <a:off x="8903222" y="63744"/>
            <a:ext cx="2616875" cy="1003977"/>
          </a:xfrm>
          <a:prstGeom prst="rect">
            <a:avLst/>
          </a:prstGeom>
        </p:spPr>
      </p:pic>
    </p:spTree>
    <p:extLst>
      <p:ext uri="{BB962C8B-B14F-4D97-AF65-F5344CB8AC3E}">
        <p14:creationId xmlns:p14="http://schemas.microsoft.com/office/powerpoint/2010/main" val="69223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9466926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13C4DB24-8524-054E-2EDE-896D8ED944EA}"/>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9F3DC16-1ED9-DD1F-2012-90DBDB1B4D5B}"/>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BC1A257E-620A-1230-8631-32E8042B6AD8}"/>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A9E88F4-41B8-7EB0-6FC7-E5AFCF987B30}"/>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7" name="Rectángulo 16">
            <a:extLst>
              <a:ext uri="{FF2B5EF4-FFF2-40B4-BE49-F238E27FC236}">
                <a16:creationId xmlns:a16="http://schemas.microsoft.com/office/drawing/2014/main" id="{786864E3-E13D-D458-D568-264842EB6534}"/>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8" name="CuadroTexto 10">
            <a:extLst>
              <a:ext uri="{FF2B5EF4-FFF2-40B4-BE49-F238E27FC236}">
                <a16:creationId xmlns:a16="http://schemas.microsoft.com/office/drawing/2014/main" id="{ABE418B0-594B-249B-85B9-7C1276AF5E0F}"/>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356489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graphicFrame>
        <p:nvGraphicFramePr>
          <p:cNvPr id="2" name="1 Diagrama"/>
          <p:cNvGraphicFramePr/>
          <p:nvPr>
            <p:extLst>
              <p:ext uri="{D42A27DB-BD31-4B8C-83A1-F6EECF244321}">
                <p14:modId xmlns:p14="http://schemas.microsoft.com/office/powerpoint/2010/main" val="3247078254"/>
              </p:ext>
            </p:extLst>
          </p:nvPr>
        </p:nvGraphicFramePr>
        <p:xfrm>
          <a:off x="545758" y="0"/>
          <a:ext cx="3945783" cy="6062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33C337EC-A50F-06EA-70A5-107356A36FAA}"/>
              </a:ext>
            </a:extLst>
          </p:cNvPr>
          <p:cNvPicPr>
            <a:picLocks noChangeAspect="1"/>
          </p:cNvPicPr>
          <p:nvPr/>
        </p:nvPicPr>
        <p:blipFill>
          <a:blip r:embed="rId7"/>
          <a:stretch>
            <a:fillRect/>
          </a:stretch>
        </p:blipFill>
        <p:spPr>
          <a:xfrm>
            <a:off x="4491541" y="1443012"/>
            <a:ext cx="7316221" cy="4906060"/>
          </a:xfrm>
          <a:prstGeom prst="rect">
            <a:avLst/>
          </a:prstGeom>
        </p:spPr>
      </p:pic>
      <p:pic>
        <p:nvPicPr>
          <p:cNvPr id="7" name="Imagen 6">
            <a:extLst>
              <a:ext uri="{FF2B5EF4-FFF2-40B4-BE49-F238E27FC236}">
                <a16:creationId xmlns:a16="http://schemas.microsoft.com/office/drawing/2014/main" id="{ABF3C44D-0F4A-08A1-2CD4-533F6F036155}"/>
              </a:ext>
            </a:extLst>
          </p:cNvPr>
          <p:cNvPicPr>
            <a:picLocks noChangeAspect="1"/>
          </p:cNvPicPr>
          <p:nvPr/>
        </p:nvPicPr>
        <p:blipFill rotWithShape="1">
          <a:blip r:embed="rId8"/>
          <a:srcRect t="9947"/>
          <a:stretch/>
        </p:blipFill>
        <p:spPr>
          <a:xfrm>
            <a:off x="8903222" y="63744"/>
            <a:ext cx="2616875" cy="1003977"/>
          </a:xfrm>
          <a:prstGeom prst="rect">
            <a:avLst/>
          </a:prstGeom>
        </p:spPr>
      </p:pic>
    </p:spTree>
    <p:extLst>
      <p:ext uri="{BB962C8B-B14F-4D97-AF65-F5344CB8AC3E}">
        <p14:creationId xmlns:p14="http://schemas.microsoft.com/office/powerpoint/2010/main" val="182309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ntro to Microeconomics - StreetFins">
            <a:extLst>
              <a:ext uri="{FF2B5EF4-FFF2-40B4-BE49-F238E27FC236}">
                <a16:creationId xmlns:a16="http://schemas.microsoft.com/office/drawing/2014/main" id="{7D9B2087-B77A-41E0-0F28-E8642E3455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BC45F2C-845A-61A2-0A66-67108F9CA094}"/>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Micronomía Aplicada </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04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8" name="Imagen 7">
            <a:extLst>
              <a:ext uri="{FF2B5EF4-FFF2-40B4-BE49-F238E27FC236}">
                <a16:creationId xmlns:a16="http://schemas.microsoft.com/office/drawing/2014/main" id="{28AE1BE0-A021-8200-0572-E176CB71E9C3}"/>
              </a:ext>
            </a:extLst>
          </p:cNvPr>
          <p:cNvPicPr>
            <a:picLocks noChangeAspect="1"/>
          </p:cNvPicPr>
          <p:nvPr/>
        </p:nvPicPr>
        <p:blipFill>
          <a:blip r:embed="rId3"/>
          <a:stretch>
            <a:fillRect/>
          </a:stretch>
        </p:blipFill>
        <p:spPr>
          <a:xfrm>
            <a:off x="2485521" y="1298675"/>
            <a:ext cx="7220958" cy="4963218"/>
          </a:xfrm>
          <a:prstGeom prst="rect">
            <a:avLst/>
          </a:prstGeom>
        </p:spPr>
      </p:pic>
    </p:spTree>
    <p:extLst>
      <p:ext uri="{BB962C8B-B14F-4D97-AF65-F5344CB8AC3E}">
        <p14:creationId xmlns:p14="http://schemas.microsoft.com/office/powerpoint/2010/main" val="319680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1543855E-BAED-6152-BD18-C0B7773A47E7}"/>
              </a:ext>
            </a:extLst>
          </p:cNvPr>
          <p:cNvPicPr>
            <a:picLocks noChangeAspect="1"/>
          </p:cNvPicPr>
          <p:nvPr/>
        </p:nvPicPr>
        <p:blipFill>
          <a:blip r:embed="rId3"/>
          <a:stretch>
            <a:fillRect/>
          </a:stretch>
        </p:blipFill>
        <p:spPr>
          <a:xfrm>
            <a:off x="2695100" y="1384625"/>
            <a:ext cx="6801799" cy="4658375"/>
          </a:xfrm>
          <a:prstGeom prst="rect">
            <a:avLst/>
          </a:prstGeom>
        </p:spPr>
      </p:pic>
    </p:spTree>
    <p:extLst>
      <p:ext uri="{BB962C8B-B14F-4D97-AF65-F5344CB8AC3E}">
        <p14:creationId xmlns:p14="http://schemas.microsoft.com/office/powerpoint/2010/main" val="904834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560506312"/>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A41B89F-C9F5-44F2-99A0-B272AE1A1E88}"/>
              </a:ext>
            </a:extLst>
          </p:cNvPr>
          <p:cNvSpPr/>
          <p:nvPr/>
        </p:nvSpPr>
        <p:spPr>
          <a:xfrm>
            <a:off x="234266" y="477395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2CEFD330-0C2E-4486-37C0-CD8063A09445}"/>
              </a:ext>
            </a:extLst>
          </p:cNvPr>
          <p:cNvSpPr txBox="1"/>
          <p:nvPr/>
        </p:nvSpPr>
        <p:spPr>
          <a:xfrm>
            <a:off x="808274" y="4960766"/>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0BB5D8A-074F-8CAA-CEF2-8311F35D1631}"/>
              </a:ext>
            </a:extLst>
          </p:cNvPr>
          <p:cNvSpPr/>
          <p:nvPr/>
        </p:nvSpPr>
        <p:spPr>
          <a:xfrm>
            <a:off x="244355" y="2115037"/>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7D964FF-5669-AF25-50D4-9A16834719EA}"/>
              </a:ext>
            </a:extLst>
          </p:cNvPr>
          <p:cNvSpPr txBox="1"/>
          <p:nvPr/>
        </p:nvSpPr>
        <p:spPr>
          <a:xfrm>
            <a:off x="808275" y="2345909"/>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E3D9C42D-BA9A-EAD7-D2D6-79280A089386}"/>
              </a:ext>
            </a:extLst>
          </p:cNvPr>
          <p:cNvSpPr/>
          <p:nvPr/>
        </p:nvSpPr>
        <p:spPr>
          <a:xfrm>
            <a:off x="244355" y="344449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C63CDBAB-8FCD-155B-05AD-6F25FC3A5327}"/>
              </a:ext>
            </a:extLst>
          </p:cNvPr>
          <p:cNvSpPr txBox="1"/>
          <p:nvPr/>
        </p:nvSpPr>
        <p:spPr>
          <a:xfrm>
            <a:off x="808275" y="3631305"/>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58631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71C8E4CA-ADAB-418E-104F-99EC32859E3B}"/>
              </a:ext>
            </a:extLst>
          </p:cNvPr>
          <p:cNvPicPr>
            <a:picLocks noChangeAspect="1"/>
          </p:cNvPicPr>
          <p:nvPr/>
        </p:nvPicPr>
        <p:blipFill rotWithShape="1">
          <a:blip r:embed="rId3"/>
          <a:srcRect b="31901"/>
          <a:stretch/>
        </p:blipFill>
        <p:spPr>
          <a:xfrm>
            <a:off x="1210331" y="1577409"/>
            <a:ext cx="9771338" cy="3255400"/>
          </a:xfrm>
          <a:prstGeom prst="rect">
            <a:avLst/>
          </a:prstGeom>
        </p:spPr>
      </p:pic>
      <p:pic>
        <p:nvPicPr>
          <p:cNvPr id="9" name="Imagen 8">
            <a:extLst>
              <a:ext uri="{FF2B5EF4-FFF2-40B4-BE49-F238E27FC236}">
                <a16:creationId xmlns:a16="http://schemas.microsoft.com/office/drawing/2014/main" id="{16CADAB0-D990-3A82-BA4F-FEB5DC7E1D36}"/>
              </a:ext>
            </a:extLst>
          </p:cNvPr>
          <p:cNvPicPr>
            <a:picLocks noChangeAspect="1"/>
          </p:cNvPicPr>
          <p:nvPr/>
        </p:nvPicPr>
        <p:blipFill rotWithShape="1">
          <a:blip r:embed="rId4"/>
          <a:srcRect/>
          <a:stretch/>
        </p:blipFill>
        <p:spPr>
          <a:xfrm>
            <a:off x="4473014" y="4736893"/>
            <a:ext cx="3219080" cy="1978700"/>
          </a:xfrm>
          <a:prstGeom prst="rect">
            <a:avLst/>
          </a:prstGeom>
        </p:spPr>
      </p:pic>
    </p:spTree>
    <p:extLst>
      <p:ext uri="{BB962C8B-B14F-4D97-AF65-F5344CB8AC3E}">
        <p14:creationId xmlns:p14="http://schemas.microsoft.com/office/powerpoint/2010/main" val="155878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BBF1F933-9973-518E-3196-DABF3D00CDA0}"/>
              </a:ext>
            </a:extLst>
          </p:cNvPr>
          <p:cNvPicPr>
            <a:picLocks noChangeAspect="1"/>
          </p:cNvPicPr>
          <p:nvPr/>
        </p:nvPicPr>
        <p:blipFill>
          <a:blip r:embed="rId3"/>
          <a:stretch>
            <a:fillRect/>
          </a:stretch>
        </p:blipFill>
        <p:spPr>
          <a:xfrm>
            <a:off x="2104734" y="1423013"/>
            <a:ext cx="7659169" cy="5001323"/>
          </a:xfrm>
          <a:prstGeom prst="rect">
            <a:avLst/>
          </a:prstGeom>
        </p:spPr>
      </p:pic>
      <p:sp>
        <p:nvSpPr>
          <p:cNvPr id="10" name="CuadroTexto 3">
            <a:extLst>
              <a:ext uri="{FF2B5EF4-FFF2-40B4-BE49-F238E27FC236}">
                <a16:creationId xmlns:a16="http://schemas.microsoft.com/office/drawing/2014/main" id="{F0971DD2-A862-9635-DD5B-48E29F5A52CF}"/>
              </a:ext>
            </a:extLst>
          </p:cNvPr>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spTree>
    <p:extLst>
      <p:ext uri="{BB962C8B-B14F-4D97-AF65-F5344CB8AC3E}">
        <p14:creationId xmlns:p14="http://schemas.microsoft.com/office/powerpoint/2010/main" val="379980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54471647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37EB81A-A537-752A-4F1D-457E8CC5E8BD}"/>
              </a:ext>
            </a:extLst>
          </p:cNvPr>
          <p:cNvSpPr/>
          <p:nvPr/>
        </p:nvSpPr>
        <p:spPr>
          <a:xfrm>
            <a:off x="234266" y="480495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D3C6318-BD52-2EE7-C167-C45BF659A15E}"/>
              </a:ext>
            </a:extLst>
          </p:cNvPr>
          <p:cNvSpPr txBox="1"/>
          <p:nvPr/>
        </p:nvSpPr>
        <p:spPr>
          <a:xfrm>
            <a:off x="808274" y="4991762"/>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22578063-8F63-7070-CB49-99C88AEF0C79}"/>
              </a:ext>
            </a:extLst>
          </p:cNvPr>
          <p:cNvSpPr/>
          <p:nvPr/>
        </p:nvSpPr>
        <p:spPr>
          <a:xfrm>
            <a:off x="244355" y="2146033"/>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2069450-8D6D-5D62-52D9-234C2ECB2993}"/>
              </a:ext>
            </a:extLst>
          </p:cNvPr>
          <p:cNvSpPr txBox="1"/>
          <p:nvPr/>
        </p:nvSpPr>
        <p:spPr>
          <a:xfrm>
            <a:off x="808275" y="2376905"/>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34C3B2E9-B4CD-339B-7FAA-6146FB3A972A}"/>
              </a:ext>
            </a:extLst>
          </p:cNvPr>
          <p:cNvSpPr/>
          <p:nvPr/>
        </p:nvSpPr>
        <p:spPr>
          <a:xfrm>
            <a:off x="244355" y="347549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13DDE53E-7598-CBEC-DADC-60E4FF841F81}"/>
              </a:ext>
            </a:extLst>
          </p:cNvPr>
          <p:cNvSpPr txBox="1"/>
          <p:nvPr/>
        </p:nvSpPr>
        <p:spPr>
          <a:xfrm>
            <a:off x="808275" y="3662301"/>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500801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Clasificación de los flujos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DFAAEB73-533E-743F-ED29-8E180784F4AC}"/>
              </a:ext>
            </a:extLst>
          </p:cNvPr>
          <p:cNvPicPr>
            <a:picLocks noChangeAspect="1"/>
          </p:cNvPicPr>
          <p:nvPr/>
        </p:nvPicPr>
        <p:blipFill>
          <a:blip r:embed="rId3"/>
          <a:stretch>
            <a:fillRect/>
          </a:stretch>
        </p:blipFill>
        <p:spPr>
          <a:xfrm>
            <a:off x="2688794" y="1487037"/>
            <a:ext cx="6544588" cy="4963218"/>
          </a:xfrm>
          <a:prstGeom prst="rect">
            <a:avLst/>
          </a:prstGeom>
        </p:spPr>
      </p:pic>
    </p:spTree>
    <p:extLst>
      <p:ext uri="{BB962C8B-B14F-4D97-AF65-F5344CB8AC3E}">
        <p14:creationId xmlns:p14="http://schemas.microsoft.com/office/powerpoint/2010/main" val="174849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520A801-F579-D95B-73E8-2ACF1E1B2D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
          <a:stretch/>
        </p:blipFill>
        <p:spPr bwMode="auto">
          <a:xfrm>
            <a:off x="603671" y="205531"/>
            <a:ext cx="11588329" cy="6652467"/>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BD9B9-A4B8-B918-BD23-8D11105804BD}"/>
              </a:ext>
            </a:extLst>
          </p:cNvPr>
          <p:cNvSpPr>
            <a:spLocks noGrp="1"/>
          </p:cNvSpPr>
          <p:nvPr>
            <p:ph type="title"/>
          </p:nvPr>
        </p:nvSpPr>
        <p:spPr>
          <a:xfrm>
            <a:off x="1166649" y="721805"/>
            <a:ext cx="3874686" cy="2147520"/>
          </a:xfrm>
        </p:spPr>
        <p:txBody>
          <a:bodyPr>
            <a:normAutofit/>
          </a:bodyPr>
          <a:lstStyle/>
          <a:p>
            <a:r>
              <a:rPr lang="es-MX" sz="3700" b="1" dirty="0">
                <a:ln w="9525">
                  <a:solidFill>
                    <a:schemeClr val="bg1"/>
                  </a:solidFill>
                  <a:prstDash val="solid"/>
                </a:ln>
                <a:solidFill>
                  <a:schemeClr val="bg1"/>
                </a:solidFill>
                <a:effectLst>
                  <a:outerShdw blurRad="12700" dist="38100" dir="2700000" algn="tl" rotWithShape="0">
                    <a:schemeClr val="bg1">
                      <a:lumMod val="50000"/>
                    </a:schemeClr>
                  </a:outerShdw>
                </a:effectLst>
              </a:rPr>
              <a:t>Análisis e Interpretación De Estados Financieros </a:t>
            </a:r>
          </a:p>
        </p:txBody>
      </p:sp>
      <p:sp>
        <p:nvSpPr>
          <p:cNvPr id="9227" name="Rectangle 922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9" name="Group 922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923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51" name="Rectangle 925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5B91ED2E-484E-271F-5559-D7F566682F84}"/>
              </a:ext>
            </a:extLst>
          </p:cNvPr>
          <p:cNvPicPr>
            <a:picLocks noChangeAspect="1"/>
          </p:cNvPicPr>
          <p:nvPr/>
        </p:nvPicPr>
        <p:blipFill rotWithShape="1">
          <a:blip r:embed="rId3"/>
          <a:srcRect t="9947"/>
          <a:stretch/>
        </p:blipFill>
        <p:spPr>
          <a:xfrm>
            <a:off x="9070065" y="30459"/>
            <a:ext cx="2616875" cy="1003977"/>
          </a:xfrm>
          <a:prstGeom prst="rect">
            <a:avLst/>
          </a:prstGeom>
        </p:spPr>
      </p:pic>
    </p:spTree>
    <p:extLst>
      <p:ext uri="{BB962C8B-B14F-4D97-AF65-F5344CB8AC3E}">
        <p14:creationId xmlns:p14="http://schemas.microsoft.com/office/powerpoint/2010/main" val="4708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2335292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FC51A26-E0B1-F489-A563-DF5BF05451B9}"/>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4890AE85-0491-3492-C43A-C34362D8C0C6}"/>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8FCEDE72-653D-F0D8-063F-9B8E61D4A9C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FDCC3AD-56BC-D087-A232-65AD1F2C1D32}"/>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B885222-D999-7ACC-2614-25377072B3FE}"/>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583F08EC-A3F7-3303-3D67-1667D39A089A}"/>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63322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BBVA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473FDD3E-57AA-BA50-E423-6BC1484724C8}"/>
              </a:ext>
            </a:extLst>
          </p:cNvPr>
          <p:cNvPicPr>
            <a:picLocks noChangeAspect="1"/>
          </p:cNvPicPr>
          <p:nvPr/>
        </p:nvPicPr>
        <p:blipFill rotWithShape="1">
          <a:blip r:embed="rId2"/>
          <a:srcRect t="9947"/>
          <a:stretch/>
        </p:blipFill>
        <p:spPr>
          <a:xfrm>
            <a:off x="8903222" y="63744"/>
            <a:ext cx="2616875" cy="1003977"/>
          </a:xfrm>
          <a:prstGeom prst="rect">
            <a:avLst/>
          </a:prstGeom>
        </p:spPr>
      </p:pic>
    </p:spTree>
    <p:extLst>
      <p:ext uri="{BB962C8B-B14F-4D97-AF65-F5344CB8AC3E}">
        <p14:creationId xmlns:p14="http://schemas.microsoft.com/office/powerpoint/2010/main" val="421705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b="1" dirty="0">
                <a:solidFill>
                  <a:srgbClr val="002060"/>
                </a:solidFill>
              </a:rPr>
              <a:t>¿Por qué pueden hacer los efectos de retroalimentación que un análisis de</a:t>
            </a:r>
            <a:br>
              <a:rPr lang="es-ES" b="1" dirty="0">
                <a:solidFill>
                  <a:srgbClr val="002060"/>
                </a:solidFill>
              </a:rPr>
            </a:br>
            <a:r>
              <a:rPr lang="es-ES" b="1" dirty="0">
                <a:solidFill>
                  <a:srgbClr val="002060"/>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40" name="Picture 2" descr="Intro to Microeconomics - StreetFins">
            <a:extLst>
              <a:ext uri="{FF2B5EF4-FFF2-40B4-BE49-F238E27FC236}">
                <a16:creationId xmlns:a16="http://schemas.microsoft.com/office/drawing/2014/main" id="{4DF83D11-DA52-460B-90C1-950DFE04F0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34895"/>
            <a:ext cx="3048322" cy="17151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40">
            <a:extLst>
              <a:ext uri="{FF2B5EF4-FFF2-40B4-BE49-F238E27FC236}">
                <a16:creationId xmlns:a16="http://schemas.microsoft.com/office/drawing/2014/main" id="{6FC5243F-7A9C-C0B3-970A-C7B2244E3328}"/>
              </a:ext>
            </a:extLst>
          </p:cNvPr>
          <p:cNvSpPr/>
          <p:nvPr/>
        </p:nvSpPr>
        <p:spPr>
          <a:xfrm>
            <a:off x="2094061" y="1508006"/>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2" name="CuadroTexto 41">
            <a:extLst>
              <a:ext uri="{FF2B5EF4-FFF2-40B4-BE49-F238E27FC236}">
                <a16:creationId xmlns:a16="http://schemas.microsoft.com/office/drawing/2014/main" id="{13CBA6A9-20C0-0A06-9295-88A9175315B1}"/>
              </a:ext>
            </a:extLst>
          </p:cNvPr>
          <p:cNvSpPr txBox="1"/>
          <p:nvPr/>
        </p:nvSpPr>
        <p:spPr>
          <a:xfrm>
            <a:off x="2235201" y="1477435"/>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43" name="Rectángulo 9">
            <a:extLst>
              <a:ext uri="{FF2B5EF4-FFF2-40B4-BE49-F238E27FC236}">
                <a16:creationId xmlns:a16="http://schemas.microsoft.com/office/drawing/2014/main" id="{E23E9AB1-8377-AACD-039A-8D2C9692B2AA}"/>
              </a:ext>
            </a:extLst>
          </p:cNvPr>
          <p:cNvSpPr/>
          <p:nvPr/>
        </p:nvSpPr>
        <p:spPr>
          <a:xfrm>
            <a:off x="2090220" y="2280792"/>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4" name="CuadroTexto 10">
            <a:extLst>
              <a:ext uri="{FF2B5EF4-FFF2-40B4-BE49-F238E27FC236}">
                <a16:creationId xmlns:a16="http://schemas.microsoft.com/office/drawing/2014/main" id="{C99400E0-674A-325B-D5B8-DDB2CB04B6FE}"/>
              </a:ext>
            </a:extLst>
          </p:cNvPr>
          <p:cNvSpPr txBox="1"/>
          <p:nvPr/>
        </p:nvSpPr>
        <p:spPr>
          <a:xfrm>
            <a:off x="2211040" y="2268694"/>
            <a:ext cx="609601"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54536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7057125" y="0"/>
            <a:ext cx="5134875" cy="6758325"/>
          </a:xfrm>
          <a:prstGeom prst="rect">
            <a:avLst/>
          </a:prstGeom>
          <a:noFill/>
          <a:ln>
            <a:noFill/>
          </a:ln>
        </p:spPr>
      </p:pic>
      <p:sp>
        <p:nvSpPr>
          <p:cNvPr id="96" name="Google Shape;96;p2"/>
          <p:cNvSpPr/>
          <p:nvPr/>
        </p:nvSpPr>
        <p:spPr>
          <a:xfrm>
            <a:off x="774425" y="1052200"/>
            <a:ext cx="5911475" cy="55534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i="0" u="none" strike="noStrike" cap="none">
                <a:solidFill>
                  <a:srgbClr val="1155CC"/>
                </a:solidFill>
                <a:latin typeface="Calibri"/>
                <a:ea typeface="Calibri"/>
                <a:cs typeface="Calibri"/>
                <a:sym typeface="Calibri"/>
              </a:rPr>
              <a:t>ANÁLISIS VERTICAL ACTIVO: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activo corriente representa similar porcentaje tanto para el año 2018 (63.7%) y 2019 (64.3%). De la forma el activo no corriente es similar porcentaje en ambos años, 2018 (36.4%) y 2019 (35.7%).</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se puede observar que las cuentas más representativos del activo en el año 2018 son: Cartera de crédito 35.63% en el corto plazo y 33.33% en el largo plazo. Del mismo modo las cuentas más representativos del año 2019 son las cartera de crédito correspondientes a activo corriente y activo no corriente con 35.52% y 33.85% respectivamente.</a:t>
            </a:r>
            <a:endParaRPr>
              <a:solidFill>
                <a:srgbClr val="1155CC"/>
              </a:solidFill>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p:nvPr/>
        </p:nvSpPr>
        <p:spPr>
          <a:xfrm rot="10800000" flipH="1">
            <a:off x="10762675" y="23025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98" name="Google Shape;98;p2"/>
          <p:cNvSpPr/>
          <p:nvPr/>
        </p:nvSpPr>
        <p:spPr>
          <a:xfrm rot="10800000" flipH="1">
            <a:off x="10762675" y="436275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99" name="Google Shape;99;p2"/>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0" name="Google Shape;100;p2"/>
          <p:cNvPicPr preferRelativeResize="0"/>
          <p:nvPr/>
        </p:nvPicPr>
        <p:blipFill>
          <a:blip r:embed="rId5">
            <a:alphaModFix/>
          </a:blip>
          <a:stretch>
            <a:fillRect/>
          </a:stretch>
        </p:blipFill>
        <p:spPr>
          <a:xfrm>
            <a:off x="545821" y="100150"/>
            <a:ext cx="2762250" cy="40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7216775" y="110963"/>
            <a:ext cx="4975226" cy="6636074"/>
          </a:xfrm>
          <a:prstGeom prst="rect">
            <a:avLst/>
          </a:prstGeom>
          <a:noFill/>
          <a:ln>
            <a:noFill/>
          </a:ln>
        </p:spPr>
      </p:pic>
      <p:sp>
        <p:nvSpPr>
          <p:cNvPr id="106" name="Google Shape;106;p3"/>
          <p:cNvSpPr/>
          <p:nvPr/>
        </p:nvSpPr>
        <p:spPr>
          <a:xfrm>
            <a:off x="619125" y="1669776"/>
            <a:ext cx="6241125" cy="44501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a:solidFill>
                  <a:srgbClr val="1155CC"/>
                </a:solidFill>
                <a:latin typeface="Calibri"/>
                <a:ea typeface="Calibri"/>
                <a:cs typeface="Calibri"/>
                <a:sym typeface="Calibri"/>
              </a:rPr>
              <a:t>ANÁLISIS VERTICAL PASIVO Y PATRIMONIO: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pasivo corriente tiene similar porcentaje tanto para el año 2018 (78.5%) y 2019 (79%). El patrimonio total también tiene similar porcentaje para los años 2018 (11.4%) y 2019 (11.23%).</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para el 2018 el principales cuenta representativo del total de pasivo y patrimonio es obligaciones con el público con 65.28%. De la misma forma la cuenta más representativo del 2019 es obligaciones con el público con 66.84%.</a:t>
            </a:r>
            <a:endParaRPr>
              <a:solidFill>
                <a:srgbClr val="1155CC"/>
              </a:solidFill>
            </a:endParaRPr>
          </a:p>
        </p:txBody>
      </p:sp>
      <p:sp>
        <p:nvSpPr>
          <p:cNvPr id="107" name="Google Shape;107;p3"/>
          <p:cNvSpPr/>
          <p:nvPr/>
        </p:nvSpPr>
        <p:spPr>
          <a:xfrm rot="10800000" flipH="1">
            <a:off x="10772200" y="12576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108" name="Google Shape;108;p3"/>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9" name="Google Shape;109;p3"/>
          <p:cNvPicPr preferRelativeResize="0"/>
          <p:nvPr/>
        </p:nvPicPr>
        <p:blipFill>
          <a:blip r:embed="rId5">
            <a:alphaModFix/>
          </a:blip>
          <a:stretch>
            <a:fillRect/>
          </a:stretch>
        </p:blipFill>
        <p:spPr>
          <a:xfrm>
            <a:off x="537221" y="119200"/>
            <a:ext cx="2762250" cy="40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
          <p:cNvPicPr preferRelativeResize="0"/>
          <p:nvPr/>
        </p:nvPicPr>
        <p:blipFill rotWithShape="1">
          <a:blip r:embed="rId3">
            <a:alphaModFix/>
          </a:blip>
          <a:srcRect/>
          <a:stretch/>
        </p:blipFill>
        <p:spPr>
          <a:xfrm>
            <a:off x="6096000" y="1238250"/>
            <a:ext cx="5781675" cy="5105399"/>
          </a:xfrm>
          <a:prstGeom prst="rect">
            <a:avLst/>
          </a:prstGeom>
          <a:noFill/>
          <a:ln>
            <a:noFill/>
          </a:ln>
        </p:spPr>
      </p:pic>
      <p:sp>
        <p:nvSpPr>
          <p:cNvPr id="115" name="Google Shape;115;p4"/>
          <p:cNvSpPr/>
          <p:nvPr/>
        </p:nvSpPr>
        <p:spPr>
          <a:xfrm>
            <a:off x="714362" y="81100"/>
            <a:ext cx="5024863" cy="6695799"/>
          </a:xfrm>
          <a:prstGeom prst="flowChartPunchedTape">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VERTICAL DEL ESTADO DE RESULTADOS:</a:t>
            </a:r>
            <a:endParaRPr dirty="0">
              <a:solidFill>
                <a:srgbClr val="1155CC"/>
              </a:solidFill>
            </a:endParaRPr>
          </a:p>
          <a:p>
            <a:pPr marL="0" lvl="0" indent="0" algn="just" rtl="0">
              <a:spcBef>
                <a:spcPts val="0"/>
              </a:spcBef>
              <a:spcAft>
                <a:spcPts val="0"/>
              </a:spcAft>
              <a:buNone/>
            </a:pPr>
            <a:r>
              <a:rPr lang="es-PE" dirty="0">
                <a:solidFill>
                  <a:srgbClr val="1155CC"/>
                </a:solidFill>
              </a:rPr>
              <a:t>El margen financiero bruto representa similar porcentaje tanto para 2018 (70.6%), 2019 (71.3%). El margen financiero neto también son similar proporción para los años 2018 (53.9%), 2019 (55.9%). Del mismo modo el margen operativo neto tiene similar proporción para los años 2018 (47.1%) y 2019 (48.4%). Y finalmente la utilidad neta son similares porcentajes tanto para el año 2018 (32.8%) y 2019 (33.6%).</a:t>
            </a:r>
            <a:endParaRPr dirty="0">
              <a:solidFill>
                <a:srgbClr val="1155CC"/>
              </a:solidFill>
            </a:endParaRPr>
          </a:p>
          <a:p>
            <a:pPr marL="0" lvl="0" indent="0" algn="just" rtl="0">
              <a:spcBef>
                <a:spcPts val="0"/>
              </a:spcBef>
              <a:spcAft>
                <a:spcPts val="0"/>
              </a:spcAft>
              <a:buNone/>
            </a:pPr>
            <a:r>
              <a:rPr lang="es-PE" dirty="0">
                <a:solidFill>
                  <a:srgbClr val="1155CC"/>
                </a:solidFill>
              </a:rPr>
              <a:t>Además las cuentas más destacados con respecto al ingreso para el año 2018 son los gastos por interés y gastos de administración 29% y 34% respectivamente y para el año 2019 también son las mismas cuentas las que tienen mayor porcentaje.</a:t>
            </a:r>
            <a:endParaRPr dirty="0">
              <a:solidFill>
                <a:srgbClr val="1155CC"/>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16" name="Google Shape;116;p4"/>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17" name="Google Shape;117;p4"/>
          <p:cNvPicPr preferRelativeResize="0"/>
          <p:nvPr/>
        </p:nvPicPr>
        <p:blipFill>
          <a:blip r:embed="rId5">
            <a:alphaModFix/>
          </a:blip>
          <a:stretch>
            <a:fillRect/>
          </a:stretch>
        </p:blipFill>
        <p:spPr>
          <a:xfrm>
            <a:off x="537221" y="81100"/>
            <a:ext cx="2762250" cy="400050"/>
          </a:xfrm>
          <a:prstGeom prst="rect">
            <a:avLst/>
          </a:prstGeom>
          <a:noFill/>
          <a:ln>
            <a:noFill/>
          </a:ln>
        </p:spPr>
      </p:pic>
      <p:pic>
        <p:nvPicPr>
          <p:cNvPr id="6" name="Imagen 5">
            <a:extLst>
              <a:ext uri="{FF2B5EF4-FFF2-40B4-BE49-F238E27FC236}">
                <a16:creationId xmlns:a16="http://schemas.microsoft.com/office/drawing/2014/main" id="{619D2632-C9CC-30C8-9C1F-8D3AADAC29A1}"/>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6788384" y="121548"/>
            <a:ext cx="5002581" cy="6614909"/>
          </a:xfrm>
          <a:prstGeom prst="rect">
            <a:avLst/>
          </a:prstGeom>
          <a:noFill/>
          <a:ln>
            <a:noFill/>
          </a:ln>
        </p:spPr>
      </p:pic>
      <p:sp>
        <p:nvSpPr>
          <p:cNvPr id="123" name="Google Shape;123;p5"/>
          <p:cNvSpPr/>
          <p:nvPr/>
        </p:nvSpPr>
        <p:spPr>
          <a:xfrm>
            <a:off x="519571" y="55300"/>
            <a:ext cx="6121072" cy="7065028"/>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HORIZONTAL DEL ESTADO DE SITUACIÓN FINANCIERA (ACTIVO):</a:t>
            </a:r>
            <a:endParaRPr b="1" dirty="0">
              <a:solidFill>
                <a:srgbClr val="1155CC"/>
              </a:solidFill>
            </a:endParaRPr>
          </a:p>
          <a:p>
            <a:pPr marL="0" lvl="0" indent="0" algn="just" rtl="0">
              <a:spcBef>
                <a:spcPts val="0"/>
              </a:spcBef>
              <a:spcAft>
                <a:spcPts val="0"/>
              </a:spcAft>
              <a:buNone/>
            </a:pPr>
            <a:r>
              <a:rPr lang="es-PE" dirty="0">
                <a:solidFill>
                  <a:srgbClr val="1155CC"/>
                </a:solidFill>
              </a:rPr>
              <a:t>Los activo totales tuvo un  incremento anual de 9.1%, esto principalmente por cartera de crédito (9.4%), disponible (41.5%) y en parte contrarrestadas por la disminución de las inversiones a valor razonable en 10.2%. </a:t>
            </a:r>
            <a:r>
              <a:rPr lang="es-PE" dirty="0" err="1">
                <a:solidFill>
                  <a:srgbClr val="1155CC"/>
                </a:solidFill>
              </a:rPr>
              <a:t>Notemosel</a:t>
            </a:r>
            <a:r>
              <a:rPr lang="es-PE" dirty="0">
                <a:solidFill>
                  <a:srgbClr val="1155CC"/>
                </a:solidFill>
              </a:rPr>
              <a:t> incremento de la cartera de créditos, explicados por mayor número de clientes y de la preferencia de los clientes corporativos. Otorgándose en este periodo el crédito corporativo más importante de la historia del banco por 1200 millones de soles. También se vio apoyado el crecimiento de la cartera por mayores clientes PYMES y de créditos de consumo, sin embargo, estos también aumentaron los ratios de mora y por ende las provisiones. Este ratio de mora es aceptable para la banca múltiple peruana, alrededor del 3%.</a:t>
            </a:r>
            <a:endParaRPr b="1" dirty="0">
              <a:solidFill>
                <a:srgbClr val="1155CC"/>
              </a:solidFil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24" name="Google Shape;124;p5"/>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25" name="Google Shape;125;p5"/>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p:nvPr/>
        </p:nvSpPr>
        <p:spPr>
          <a:xfrm>
            <a:off x="971825" y="314793"/>
            <a:ext cx="5002500" cy="6482845"/>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r>
              <a:rPr lang="es-PE" sz="1600" b="1" dirty="0">
                <a:solidFill>
                  <a:srgbClr val="1155CC"/>
                </a:solidFill>
              </a:rPr>
              <a:t>ANÁLISIS HORIZONTAL DEL ESTADO DE SITUACIÓN FINANCIERA (PASIVO Y PATRIMONIO):</a:t>
            </a:r>
            <a:endParaRPr sz="1600" b="1" dirty="0">
              <a:solidFill>
                <a:srgbClr val="1155CC"/>
              </a:solidFill>
            </a:endParaRPr>
          </a:p>
          <a:p>
            <a:pPr marL="0" lvl="0" indent="0" algn="just" rtl="0">
              <a:spcBef>
                <a:spcPts val="0"/>
              </a:spcBef>
              <a:spcAft>
                <a:spcPts val="0"/>
              </a:spcAft>
              <a:buNone/>
            </a:pPr>
            <a:r>
              <a:rPr lang="es-PE" sz="1600" dirty="0">
                <a:solidFill>
                  <a:srgbClr val="1155CC"/>
                </a:solidFill>
              </a:rPr>
              <a:t>En general el pasivo total tuvo un incremento de 8.96% en el año 2019 con respecto al año anterior, explicado esencialmente por el incremento de obligaciones con el público (11.67%). También hubo gran incremento en cuentas por pagar diversas, contrarrestado por la disminución en otras cuentas como depósitos del sistema financiero, fondos interbancarios y adeudos y obligaciones financieras.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El patrimonio total se incrementó en 9.9%. Puede deberse esencialmente a la capitalización de los resultados del 2018 y al compromiso de capital de 25% de las utilidades anuales. </a:t>
            </a:r>
            <a:endParaRPr sz="1600"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p:txBody>
      </p:sp>
      <p:pic>
        <p:nvPicPr>
          <p:cNvPr id="131" name="Google Shape;131;p6"/>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32" name="Google Shape;132;p6"/>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133" name="Google Shape;133;p6"/>
          <p:cNvPicPr preferRelativeResize="0"/>
          <p:nvPr/>
        </p:nvPicPr>
        <p:blipFill rotWithShape="1">
          <a:blip r:embed="rId5">
            <a:alphaModFix/>
          </a:blip>
          <a:srcRect/>
          <a:stretch/>
        </p:blipFill>
        <p:spPr>
          <a:xfrm>
            <a:off x="6787275" y="60362"/>
            <a:ext cx="5195451" cy="67372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p:nvPr/>
        </p:nvSpPr>
        <p:spPr>
          <a:xfrm>
            <a:off x="714375" y="581300"/>
            <a:ext cx="5134450" cy="6276700"/>
          </a:xfrm>
          <a:prstGeom prst="flowChartOnlineStorage">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r>
              <a:rPr lang="es-PE" sz="1400" b="1">
                <a:solidFill>
                  <a:srgbClr val="1155CC"/>
                </a:solidFill>
              </a:rPr>
              <a:t>ANÁLISIS HORIZONTAL DEL ESTADO DE RESULTADO:</a:t>
            </a:r>
            <a:endParaRPr sz="1400" b="1">
              <a:solidFill>
                <a:srgbClr val="1155CC"/>
              </a:solidFill>
            </a:endParaRPr>
          </a:p>
          <a:p>
            <a:pPr marL="0" lvl="0" indent="0" algn="l" rtl="0">
              <a:spcBef>
                <a:spcPts val="0"/>
              </a:spcBef>
              <a:spcAft>
                <a:spcPts val="0"/>
              </a:spcAft>
              <a:buNone/>
            </a:pPr>
            <a:r>
              <a:rPr lang="es-PE" sz="1400">
                <a:solidFill>
                  <a:srgbClr val="1155CC"/>
                </a:solidFill>
              </a:rPr>
              <a:t>El margen financiero bruto se incrementó en 8.14%, explicado esencialmente por un mejor desempeño de la cartera vigente y mayor rentabilidad del disponible. Por el lado de los gastos por intereses, incrementaron en 4.22%, producto del incremento de obligaciones con el público, este gasto fue en parte contrarrestado por la disminución en 48.09% de las cuentas por pagar (Repos del BCR). Las provisiones incrementaron producto también de la mayor cartera vigente. Los ingresos por ROF incrementaron por un mayor acierto en operaciones cambiarias y resultados de las subsidiarias. Los gastos de administración incrementaron producto de indemnizaciones, mayor número de colaboradores, entre otros. Las utilidades antes de impuesto incrementaron en 9.95%, impulsadas principalmente por el margen bruto y los buenos resultados por operaciones financieras. La utilidad neta incrementó en 9.54%, al mismo tiempo que incrementó la tasa fiscal implícita. </a:t>
            </a:r>
            <a:endParaRPr sz="1400">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p:txBody>
      </p:sp>
      <p:pic>
        <p:nvPicPr>
          <p:cNvPr id="139" name="Google Shape;139;p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40" name="Google Shape;140;p7"/>
          <p:cNvPicPr preferRelativeResize="0"/>
          <p:nvPr/>
        </p:nvPicPr>
        <p:blipFill rotWithShape="1">
          <a:blip r:embed="rId4">
            <a:alphaModFix/>
          </a:blip>
          <a:srcRect/>
          <a:stretch/>
        </p:blipFill>
        <p:spPr>
          <a:xfrm>
            <a:off x="6020275" y="288100"/>
            <a:ext cx="5852174" cy="6408251"/>
          </a:xfrm>
          <a:prstGeom prst="rect">
            <a:avLst/>
          </a:prstGeom>
          <a:noFill/>
          <a:ln>
            <a:noFill/>
          </a:ln>
        </p:spPr>
      </p:pic>
      <p:pic>
        <p:nvPicPr>
          <p:cNvPr id="141" name="Google Shape;141;p7"/>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Liquidez</a:t>
            </a:r>
            <a:endParaRPr dirty="0">
              <a:solidFill>
                <a:srgbClr val="1155CC"/>
              </a:solidFill>
            </a:endParaRPr>
          </a:p>
        </p:txBody>
      </p:sp>
      <p:graphicFrame>
        <p:nvGraphicFramePr>
          <p:cNvPr id="147" name="Google Shape;147;p8"/>
          <p:cNvGraphicFramePr/>
          <p:nvPr>
            <p:extLst>
              <p:ext uri="{D42A27DB-BD31-4B8C-83A1-F6EECF244321}">
                <p14:modId xmlns:p14="http://schemas.microsoft.com/office/powerpoint/2010/main" val="3598084830"/>
              </p:ext>
            </p:extLst>
          </p:nvPr>
        </p:nvGraphicFramePr>
        <p:xfrm>
          <a:off x="1090400" y="1333575"/>
          <a:ext cx="10377700" cy="2285850"/>
        </p:xfrm>
        <a:graphic>
          <a:graphicData uri="http://schemas.openxmlformats.org/drawingml/2006/table">
            <a:tbl>
              <a:tblPr>
                <a:noFill/>
              </a:tblPr>
              <a:tblGrid>
                <a:gridCol w="2935550">
                  <a:extLst>
                    <a:ext uri="{9D8B030D-6E8A-4147-A177-3AD203B41FA5}">
                      <a16:colId xmlns:a16="http://schemas.microsoft.com/office/drawing/2014/main" val="20000"/>
                    </a:ext>
                  </a:extLst>
                </a:gridCol>
                <a:gridCol w="3548875">
                  <a:extLst>
                    <a:ext uri="{9D8B030D-6E8A-4147-A177-3AD203B41FA5}">
                      <a16:colId xmlns:a16="http://schemas.microsoft.com/office/drawing/2014/main" val="20001"/>
                    </a:ext>
                  </a:extLst>
                </a:gridCol>
                <a:gridCol w="3893275">
                  <a:extLst>
                    <a:ext uri="{9D8B030D-6E8A-4147-A177-3AD203B41FA5}">
                      <a16:colId xmlns:a16="http://schemas.microsoft.com/office/drawing/2014/main" val="20002"/>
                    </a:ext>
                  </a:extLst>
                </a:gridCol>
              </a:tblGrid>
              <a:tr h="421675">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1675">
                <a:tc>
                  <a:txBody>
                    <a:bodyPr/>
                    <a:lstStyle/>
                    <a:p>
                      <a:pPr marL="0" lvl="0" indent="0" algn="l" rtl="0">
                        <a:spcBef>
                          <a:spcPts val="0"/>
                        </a:spcBef>
                        <a:spcAft>
                          <a:spcPts val="0"/>
                        </a:spcAft>
                        <a:buNone/>
                      </a:pPr>
                      <a:r>
                        <a:rPr lang="es-PE">
                          <a:solidFill>
                            <a:srgbClr val="1155CC"/>
                          </a:solidFill>
                        </a:rPr>
                        <a:t>Razón corriente</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21675">
                <a:tc>
                  <a:txBody>
                    <a:bodyPr/>
                    <a:lstStyle/>
                    <a:p>
                      <a:pPr marL="0" lvl="0" indent="0" algn="l" rtl="0">
                        <a:spcBef>
                          <a:spcPts val="0"/>
                        </a:spcBef>
                        <a:spcAft>
                          <a:spcPts val="0"/>
                        </a:spcAft>
                        <a:buNone/>
                      </a:pPr>
                      <a:r>
                        <a:rPr lang="es-PE">
                          <a:solidFill>
                            <a:srgbClr val="1155CC"/>
                          </a:solidFill>
                        </a:rPr>
                        <a:t>Razón de acidez</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21675">
                <a:tc>
                  <a:txBody>
                    <a:bodyPr/>
                    <a:lstStyle/>
                    <a:p>
                      <a:pPr marL="0" lvl="0" indent="0" algn="l" rtl="0">
                        <a:spcBef>
                          <a:spcPts val="0"/>
                        </a:spcBef>
                        <a:spcAft>
                          <a:spcPts val="0"/>
                        </a:spcAft>
                        <a:buNone/>
                      </a:pPr>
                      <a:r>
                        <a:rPr lang="es-PE">
                          <a:solidFill>
                            <a:srgbClr val="1155CC"/>
                          </a:solidFill>
                        </a:rPr>
                        <a:t>Razón de efectivo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21675">
                <a:tc>
                  <a:txBody>
                    <a:bodyPr/>
                    <a:lstStyle/>
                    <a:p>
                      <a:pPr marL="0" lvl="0" indent="0" algn="l" rtl="0">
                        <a:spcBef>
                          <a:spcPts val="0"/>
                        </a:spcBef>
                        <a:spcAft>
                          <a:spcPts val="0"/>
                        </a:spcAft>
                        <a:buNone/>
                      </a:pPr>
                      <a:r>
                        <a:rPr lang="es-PE">
                          <a:solidFill>
                            <a:srgbClr val="1155CC"/>
                          </a:solidFill>
                        </a:rPr>
                        <a:t>Capital de trabajo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-12.004.931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dirty="0">
                          <a:solidFill>
                            <a:srgbClr val="1155CC"/>
                          </a:solidFill>
                          <a:latin typeface="Calibri"/>
                          <a:ea typeface="Calibri"/>
                          <a:cs typeface="Calibri"/>
                          <a:sym typeface="Calibri"/>
                        </a:rPr>
                        <a:t>-11.151.024</a:t>
                      </a:r>
                      <a:endParaRPr sz="18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 name="Google Shape;148;p8"/>
          <p:cNvSpPr/>
          <p:nvPr/>
        </p:nvSpPr>
        <p:spPr>
          <a:xfrm>
            <a:off x="6096000" y="3500552"/>
            <a:ext cx="5869600" cy="3353700"/>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Aunque las razones de liquidez de la empresa nos indican que su deuda en pasivos corrientes es mayor a sus activos corrientes (y más aún cuando se refiere a activos extremadamente líquidos), hay que considerar el modelo de negocio de los bancos. Gran parte de sus pasivos corrientes se basan en cuentas corrientes, que si bien pueden ser reclamadas por el consumidor al instante, ello no ocurre. Además si comparamos, por ejemplo la razón corriente del BBVA (0,81) con la del BCP (0,80) o del SCOTIABANK (0.76), vemos que tiene más capacidad de pago de sus pasivo corriente que sus competidoras</a:t>
            </a:r>
            <a:endParaRPr dirty="0">
              <a:solidFill>
                <a:srgbClr val="1155CC"/>
              </a:solidFill>
            </a:endParaRPr>
          </a:p>
        </p:txBody>
      </p:sp>
      <p:sp>
        <p:nvSpPr>
          <p:cNvPr id="149" name="Google Shape;149;p8"/>
          <p:cNvSpPr/>
          <p:nvPr/>
        </p:nvSpPr>
        <p:spPr>
          <a:xfrm>
            <a:off x="592900" y="3619425"/>
            <a:ext cx="5215200" cy="3119775"/>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El capital de trabajo negativo parte de la naturaleza del negocio de la banca, donde los ahorristas mantienen su dinero en el banco por varios años, y el banco usa ese dinero para realizar sus operaciones (brindar créditos y ganar intereses) tanto en el largo como en el corto plazo. El punto es que los depósitos de los ahorristas no se usan únicamente para financiar créditos a corto plazo, también en el largo plazo. Por ello el Capital de Trabajo es negativo, por que el pasivo corriente se está usando para financiar la cartera de créditos de largo plazo.  </a:t>
            </a:r>
            <a:endParaRPr dirty="0">
              <a:solidFill>
                <a:srgbClr val="1155CC"/>
              </a:solidFill>
            </a:endParaRPr>
          </a:p>
        </p:txBody>
      </p:sp>
      <p:pic>
        <p:nvPicPr>
          <p:cNvPr id="150" name="Google Shape;150;p8"/>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51" name="Google Shape;151;p8"/>
          <p:cNvPicPr preferRelativeResize="0"/>
          <p:nvPr/>
        </p:nvPicPr>
        <p:blipFill>
          <a:blip r:embed="rId4">
            <a:alphaModFix/>
          </a:blip>
          <a:stretch>
            <a:fillRect/>
          </a:stretch>
        </p:blipFill>
        <p:spPr>
          <a:xfrm>
            <a:off x="595771" y="131500"/>
            <a:ext cx="2762250" cy="400050"/>
          </a:xfrm>
          <a:prstGeom prst="rect">
            <a:avLst/>
          </a:prstGeom>
          <a:noFill/>
          <a:ln>
            <a:noFill/>
          </a:ln>
        </p:spPr>
      </p:pic>
      <p:pic>
        <p:nvPicPr>
          <p:cNvPr id="8" name="Imagen 7">
            <a:extLst>
              <a:ext uri="{FF2B5EF4-FFF2-40B4-BE49-F238E27FC236}">
                <a16:creationId xmlns:a16="http://schemas.microsoft.com/office/drawing/2014/main" id="{8C11167B-0100-9276-1052-15E05AC46E53}"/>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ba22bd15ce_2_9"/>
          <p:cNvSpPr txBox="1">
            <a:spLocks noGrp="1"/>
          </p:cNvSpPr>
          <p:nvPr>
            <p:ph type="title"/>
          </p:nvPr>
        </p:nvSpPr>
        <p:spPr>
          <a:xfrm>
            <a:off x="714375" y="5497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RATIOS FINANCIEROS: Razones de endeudamiento</a:t>
            </a:r>
            <a:endParaRPr>
              <a:solidFill>
                <a:srgbClr val="1155CC"/>
              </a:solidFill>
            </a:endParaRPr>
          </a:p>
        </p:txBody>
      </p:sp>
      <p:graphicFrame>
        <p:nvGraphicFramePr>
          <p:cNvPr id="157" name="Google Shape;157;gba22bd15ce_2_9"/>
          <p:cNvGraphicFramePr/>
          <p:nvPr>
            <p:extLst>
              <p:ext uri="{D42A27DB-BD31-4B8C-83A1-F6EECF244321}">
                <p14:modId xmlns:p14="http://schemas.microsoft.com/office/powerpoint/2010/main" val="4164097790"/>
              </p:ext>
            </p:extLst>
          </p:nvPr>
        </p:nvGraphicFramePr>
        <p:xfrm>
          <a:off x="922425" y="1969750"/>
          <a:ext cx="9802875" cy="310881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2019</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2018</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Razón de endeudamiento patrimonial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797,76%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Razón de endeudamiento del activo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88,77%</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88,86%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4050">
                <a:tc>
                  <a:txBody>
                    <a:bodyPr/>
                    <a:lstStyle/>
                    <a:p>
                      <a:pPr marL="0" lvl="0" indent="0" algn="l" rtl="0">
                        <a:spcBef>
                          <a:spcPts val="0"/>
                        </a:spcBef>
                        <a:spcAft>
                          <a:spcPts val="0"/>
                        </a:spcAft>
                        <a:buNone/>
                      </a:pPr>
                      <a:r>
                        <a:rPr lang="es-PE">
                          <a:solidFill>
                            <a:srgbClr val="1155CC"/>
                          </a:solidFill>
                        </a:rPr>
                        <a:t>Razón de endeudamiento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27,39%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28,43%</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Razón activo sobre patrimonio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dirty="0">
                          <a:solidFill>
                            <a:srgbClr val="1155CC"/>
                          </a:solidFill>
                          <a:latin typeface="Calibri"/>
                          <a:ea typeface="Calibri"/>
                          <a:cs typeface="Calibri"/>
                          <a:sym typeface="Calibri"/>
                        </a:rPr>
                        <a:t>897,76%</a:t>
                      </a:r>
                      <a:endParaRPr sz="17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8" name="Google Shape;158;gba22bd15ce_2_9"/>
          <p:cNvSpPr/>
          <p:nvPr/>
        </p:nvSpPr>
        <p:spPr>
          <a:xfrm>
            <a:off x="3889819" y="4982601"/>
            <a:ext cx="7854300" cy="1762200"/>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Como es de esperar en una institución financiera, el hecho de que exista un gran endeudamiento producto del manejo de cuentas corrientes, etc, genera que el patrimonio neto de la empresa es muy pequeño en comparación a la deuda, generando sus flujos del apalancamiento. El valor generado del Banco se genera por su capacidad de endeudamiento. No obstante, tiene la capacidad de endeudarse a largo plazo.</a:t>
            </a:r>
            <a:endParaRPr>
              <a:solidFill>
                <a:srgbClr val="1155CC"/>
              </a:solidFill>
            </a:endParaRPr>
          </a:p>
        </p:txBody>
      </p:sp>
      <p:pic>
        <p:nvPicPr>
          <p:cNvPr id="159" name="Google Shape;159;gba22bd15ce_2_9"/>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60" name="Google Shape;160;gba22bd15ce_2_9"/>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B0BE3FAD-DB20-9E29-D4B9-BFA3419E9DDB}"/>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ba22bd15ce_2_14"/>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Gestión</a:t>
            </a:r>
            <a:endParaRPr dirty="0">
              <a:solidFill>
                <a:srgbClr val="1155CC"/>
              </a:solidFill>
            </a:endParaRPr>
          </a:p>
        </p:txBody>
      </p:sp>
      <p:sp>
        <p:nvSpPr>
          <p:cNvPr id="166" name="Google Shape;166;gba22bd15ce_2_14"/>
          <p:cNvSpPr/>
          <p:nvPr/>
        </p:nvSpPr>
        <p:spPr>
          <a:xfrm>
            <a:off x="3376875" y="4546524"/>
            <a:ext cx="8406900" cy="1856125"/>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En promedio los clientes de BBVA piden préstamos de 2187 días o 6 años  (periodo promedio de cobro), Tiempo que tarda el banco en convertir estos créditos otorgados completamente en efectivo. </a:t>
            </a:r>
            <a:endParaRPr>
              <a:solidFill>
                <a:srgbClr val="1155CC"/>
              </a:solidFill>
            </a:endParaRPr>
          </a:p>
          <a:p>
            <a:pPr marL="0" lvl="0" indent="0" algn="l" rtl="0">
              <a:spcBef>
                <a:spcPts val="0"/>
              </a:spcBef>
              <a:spcAft>
                <a:spcPts val="0"/>
              </a:spcAft>
              <a:buNone/>
            </a:pPr>
            <a:r>
              <a:rPr lang="es-PE">
                <a:solidFill>
                  <a:srgbClr val="1155CC"/>
                </a:solidFill>
              </a:rPr>
              <a:t>En promedio los ahorristas del banco y otras empresas que mantienen sus fondos en el, los mantienen por alrededor de 14141 días (39 años) antes de retirarlos completamente. </a:t>
            </a:r>
            <a:endParaRPr>
              <a:solidFill>
                <a:srgbClr val="1155CC"/>
              </a:solidFill>
            </a:endParaRPr>
          </a:p>
        </p:txBody>
      </p:sp>
      <p:pic>
        <p:nvPicPr>
          <p:cNvPr id="167" name="Google Shape;167;gba22bd15ce_2_14"/>
          <p:cNvPicPr preferRelativeResize="0"/>
          <p:nvPr/>
        </p:nvPicPr>
        <p:blipFill>
          <a:blip r:embed="rId3">
            <a:alphaModFix/>
          </a:blip>
          <a:stretch>
            <a:fillRect/>
          </a:stretch>
        </p:blipFill>
        <p:spPr>
          <a:xfrm>
            <a:off x="-12" y="0"/>
            <a:ext cx="714375" cy="2476500"/>
          </a:xfrm>
          <a:prstGeom prst="rect">
            <a:avLst/>
          </a:prstGeom>
          <a:noFill/>
          <a:ln>
            <a:noFill/>
          </a:ln>
        </p:spPr>
      </p:pic>
      <p:graphicFrame>
        <p:nvGraphicFramePr>
          <p:cNvPr id="168" name="Google Shape;168;gba22bd15ce_2_14"/>
          <p:cNvGraphicFramePr/>
          <p:nvPr/>
        </p:nvGraphicFramePr>
        <p:xfrm>
          <a:off x="440500" y="1386150"/>
          <a:ext cx="9802875" cy="321712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Rotación de cuentas por cobrar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0,17</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Período promedio de cobro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2187,00</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2138,28</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4100">
                <a:tc>
                  <a:txBody>
                    <a:bodyPr/>
                    <a:lstStyle/>
                    <a:p>
                      <a:pPr marL="0" lvl="0" indent="0" algn="l" rtl="0">
                        <a:spcBef>
                          <a:spcPts val="0"/>
                        </a:spcBef>
                        <a:spcAft>
                          <a:spcPts val="0"/>
                        </a:spcAft>
                        <a:buNone/>
                      </a:pPr>
                      <a:r>
                        <a:rPr lang="es-PE">
                          <a:solidFill>
                            <a:srgbClr val="1155CC"/>
                          </a:solidFill>
                        </a:rPr>
                        <a:t>Rotación de cuentas por pagar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0,02</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0,03</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Período promedio de pago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14743,74</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14141,66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14050">
                <a:tc>
                  <a:txBody>
                    <a:bodyPr/>
                    <a:lstStyle/>
                    <a:p>
                      <a:pPr marL="0" lvl="0" indent="0" algn="l" rtl="0">
                        <a:spcBef>
                          <a:spcPts val="0"/>
                        </a:spcBef>
                        <a:spcAft>
                          <a:spcPts val="0"/>
                        </a:spcAft>
                        <a:buNone/>
                      </a:pPr>
                      <a:r>
                        <a:rPr lang="es-PE">
                          <a:solidFill>
                            <a:srgbClr val="1155CC"/>
                          </a:solidFill>
                        </a:rPr>
                        <a:t>Rotación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4050">
                <a:tc>
                  <a:txBody>
                    <a:bodyPr/>
                    <a:lstStyle/>
                    <a:p>
                      <a:pPr marL="0" lvl="0" indent="0" algn="l" rtl="0">
                        <a:spcBef>
                          <a:spcPts val="0"/>
                        </a:spcBef>
                        <a:spcAft>
                          <a:spcPts val="0"/>
                        </a:spcAft>
                        <a:buNone/>
                      </a:pPr>
                      <a:r>
                        <a:rPr lang="es-PE">
                          <a:solidFill>
                            <a:srgbClr val="1155CC"/>
                          </a:solidFill>
                        </a:rPr>
                        <a:t>Rotación del activo total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169" name="Google Shape;169;gba22bd15ce_2_14"/>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75AD3135-088D-1C85-7F61-233428E50C40}"/>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bb8fe161d5_0_2"/>
          <p:cNvSpPr txBox="1">
            <a:spLocks noGrp="1"/>
          </p:cNvSpPr>
          <p:nvPr>
            <p:ph type="title"/>
          </p:nvPr>
        </p:nvSpPr>
        <p:spPr>
          <a:xfrm>
            <a:off x="573938" y="3908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Razones de rentabilidad</a:t>
            </a:r>
            <a:endParaRPr>
              <a:solidFill>
                <a:srgbClr val="1155CC"/>
              </a:solidFill>
            </a:endParaRPr>
          </a:p>
        </p:txBody>
      </p:sp>
      <p:sp>
        <p:nvSpPr>
          <p:cNvPr id="175" name="Google Shape;175;gbb8fe161d5_0_2"/>
          <p:cNvSpPr/>
          <p:nvPr/>
        </p:nvSpPr>
        <p:spPr>
          <a:xfrm>
            <a:off x="8466075" y="181250"/>
            <a:ext cx="3597300" cy="4612500"/>
          </a:xfrm>
          <a:prstGeom prst="snip2DiagRect">
            <a:avLst>
              <a:gd name="adj1" fmla="val 15562"/>
              <a:gd name="adj2" fmla="val 10299"/>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600" dirty="0">
                <a:solidFill>
                  <a:srgbClr val="1155CC"/>
                </a:solidFill>
              </a:rPr>
              <a:t>Los ratios de rentabilidad más relevantes para bancos resultan ser la rentabilidad neta sobre la inversión (ROA) y la rentabilidad neta sobre el patrimonio (ROE).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Siendo el ROA de 1.97% y el ROE de 17.53%.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Habiéndose incrementado poco el primero, y disminuido levemente el segundo.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Como podemos analizar con DuPont, el ROE disminuyó por el menor apalancamiento, o aumento del monto de recursos propios para el 2019, a pesar de haber obtenido mejores márgenes netos en 2019.</a:t>
            </a:r>
            <a:endParaRPr sz="1600" dirty="0">
              <a:solidFill>
                <a:srgbClr val="1155CC"/>
              </a:solidFill>
            </a:endParaRPr>
          </a:p>
        </p:txBody>
      </p:sp>
      <p:sp>
        <p:nvSpPr>
          <p:cNvPr id="176" name="Google Shape;176;gbb8fe161d5_0_2"/>
          <p:cNvSpPr txBox="1">
            <a:spLocks noGrp="1"/>
          </p:cNvSpPr>
          <p:nvPr>
            <p:ph type="title"/>
          </p:nvPr>
        </p:nvSpPr>
        <p:spPr>
          <a:xfrm>
            <a:off x="496800" y="3908850"/>
            <a:ext cx="3996000" cy="88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Fórmula Dupont</a:t>
            </a:r>
            <a:endParaRPr>
              <a:solidFill>
                <a:srgbClr val="1155CC"/>
              </a:solidFill>
            </a:endParaRPr>
          </a:p>
        </p:txBody>
      </p:sp>
      <p:graphicFrame>
        <p:nvGraphicFramePr>
          <p:cNvPr id="177" name="Google Shape;177;gbb8fe161d5_0_2"/>
          <p:cNvGraphicFramePr/>
          <p:nvPr/>
        </p:nvGraphicFramePr>
        <p:xfrm>
          <a:off x="247650" y="4927200"/>
          <a:ext cx="10044475" cy="1767750"/>
        </p:xfrm>
        <a:graphic>
          <a:graphicData uri="http://schemas.openxmlformats.org/drawingml/2006/table">
            <a:tbl>
              <a:tblPr>
                <a:noFill/>
              </a:tblPr>
              <a:tblGrid>
                <a:gridCol w="1732825">
                  <a:extLst>
                    <a:ext uri="{9D8B030D-6E8A-4147-A177-3AD203B41FA5}">
                      <a16:colId xmlns:a16="http://schemas.microsoft.com/office/drawing/2014/main" val="20000"/>
                    </a:ext>
                  </a:extLst>
                </a:gridCol>
                <a:gridCol w="1732825">
                  <a:extLst>
                    <a:ext uri="{9D8B030D-6E8A-4147-A177-3AD203B41FA5}">
                      <a16:colId xmlns:a16="http://schemas.microsoft.com/office/drawing/2014/main" val="20001"/>
                    </a:ext>
                  </a:extLst>
                </a:gridCol>
                <a:gridCol w="440550">
                  <a:extLst>
                    <a:ext uri="{9D8B030D-6E8A-4147-A177-3AD203B41FA5}">
                      <a16:colId xmlns:a16="http://schemas.microsoft.com/office/drawing/2014/main" val="20002"/>
                    </a:ext>
                  </a:extLst>
                </a:gridCol>
                <a:gridCol w="1732825">
                  <a:extLst>
                    <a:ext uri="{9D8B030D-6E8A-4147-A177-3AD203B41FA5}">
                      <a16:colId xmlns:a16="http://schemas.microsoft.com/office/drawing/2014/main" val="20003"/>
                    </a:ext>
                  </a:extLst>
                </a:gridCol>
                <a:gridCol w="455225">
                  <a:extLst>
                    <a:ext uri="{9D8B030D-6E8A-4147-A177-3AD203B41FA5}">
                      <a16:colId xmlns:a16="http://schemas.microsoft.com/office/drawing/2014/main" val="20004"/>
                    </a:ext>
                  </a:extLst>
                </a:gridCol>
                <a:gridCol w="1747500">
                  <a:extLst>
                    <a:ext uri="{9D8B030D-6E8A-4147-A177-3AD203B41FA5}">
                      <a16:colId xmlns:a16="http://schemas.microsoft.com/office/drawing/2014/main" val="20005"/>
                    </a:ext>
                  </a:extLst>
                </a:gridCol>
                <a:gridCol w="455225">
                  <a:extLst>
                    <a:ext uri="{9D8B030D-6E8A-4147-A177-3AD203B41FA5}">
                      <a16:colId xmlns:a16="http://schemas.microsoft.com/office/drawing/2014/main" val="20006"/>
                    </a:ext>
                  </a:extLst>
                </a:gridCol>
                <a:gridCol w="1747500">
                  <a:extLst>
                    <a:ext uri="{9D8B030D-6E8A-4147-A177-3AD203B41FA5}">
                      <a16:colId xmlns:a16="http://schemas.microsoft.com/office/drawing/2014/main" val="20007"/>
                    </a:ext>
                  </a:extLst>
                </a:gridCol>
              </a:tblGrid>
              <a:tr h="0">
                <a:tc>
                  <a:txBody>
                    <a:bodyPr/>
                    <a:lstStyle/>
                    <a:p>
                      <a:pPr marL="0" lvl="0" indent="0" algn="l" rtl="0">
                        <a:spcBef>
                          <a:spcPts val="0"/>
                        </a:spcBef>
                        <a:spcAft>
                          <a:spcPts val="0"/>
                        </a:spcAft>
                        <a:buNone/>
                      </a:pPr>
                      <a:r>
                        <a:rPr lang="es-PE" sz="2000">
                          <a:solidFill>
                            <a:srgbClr val="1155CC"/>
                          </a:solidFill>
                        </a:rPr>
                        <a:t> </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FFFFFF"/>
                          </a:solidFill>
                        </a:rPr>
                        <a:t>ROE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Net Profit Margin</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Asset Turnover</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Financial Leverage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s-PE" sz="2000">
                          <a:solidFill>
                            <a:srgbClr val="1155CC"/>
                          </a:solidFill>
                        </a:rPr>
                        <a:t>2018</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32,76%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897,76%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s-PE" sz="2000">
                          <a:solidFill>
                            <a:srgbClr val="1155CC"/>
                          </a:solidFill>
                        </a:rPr>
                        <a:t>2019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17,53%</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33,55%</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890,79%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78" name="Google Shape;178;gbb8fe161d5_0_2"/>
          <p:cNvPicPr preferRelativeResize="0"/>
          <p:nvPr/>
        </p:nvPicPr>
        <p:blipFill>
          <a:blip r:embed="rId3">
            <a:alphaModFix/>
          </a:blip>
          <a:stretch>
            <a:fillRect/>
          </a:stretch>
        </p:blipFill>
        <p:spPr>
          <a:xfrm>
            <a:off x="4557900" y="4077775"/>
            <a:ext cx="3843076" cy="547150"/>
          </a:xfrm>
          <a:prstGeom prst="rect">
            <a:avLst/>
          </a:prstGeom>
          <a:noFill/>
          <a:ln>
            <a:noFill/>
          </a:ln>
        </p:spPr>
      </p:pic>
      <p:pic>
        <p:nvPicPr>
          <p:cNvPr id="179" name="Google Shape;179;gbb8fe161d5_0_2"/>
          <p:cNvPicPr preferRelativeResize="0"/>
          <p:nvPr/>
        </p:nvPicPr>
        <p:blipFill>
          <a:blip r:embed="rId4">
            <a:alphaModFix/>
          </a:blip>
          <a:stretch>
            <a:fillRect/>
          </a:stretch>
        </p:blipFill>
        <p:spPr>
          <a:xfrm>
            <a:off x="-12" y="0"/>
            <a:ext cx="714375" cy="2476500"/>
          </a:xfrm>
          <a:prstGeom prst="rect">
            <a:avLst/>
          </a:prstGeom>
          <a:noFill/>
          <a:ln>
            <a:noFill/>
          </a:ln>
        </p:spPr>
      </p:pic>
      <p:graphicFrame>
        <p:nvGraphicFramePr>
          <p:cNvPr id="180" name="Google Shape;180;gbb8fe161d5_0_2"/>
          <p:cNvGraphicFramePr/>
          <p:nvPr/>
        </p:nvGraphicFramePr>
        <p:xfrm>
          <a:off x="496825" y="1028700"/>
          <a:ext cx="7847325" cy="2665901"/>
        </p:xfrm>
        <a:graphic>
          <a:graphicData uri="http://schemas.openxmlformats.org/drawingml/2006/table">
            <a:tbl>
              <a:tblPr>
                <a:noFill/>
              </a:tblPr>
              <a:tblGrid>
                <a:gridCol w="5248025">
                  <a:extLst>
                    <a:ext uri="{9D8B030D-6E8A-4147-A177-3AD203B41FA5}">
                      <a16:colId xmlns:a16="http://schemas.microsoft.com/office/drawing/2014/main" val="20000"/>
                    </a:ext>
                  </a:extLst>
                </a:gridCol>
                <a:gridCol w="1299650">
                  <a:extLst>
                    <a:ext uri="{9D8B030D-6E8A-4147-A177-3AD203B41FA5}">
                      <a16:colId xmlns:a16="http://schemas.microsoft.com/office/drawing/2014/main" val="20001"/>
                    </a:ext>
                  </a:extLst>
                </a:gridCol>
                <a:gridCol w="1299650">
                  <a:extLst>
                    <a:ext uri="{9D8B030D-6E8A-4147-A177-3AD203B41FA5}">
                      <a16:colId xmlns:a16="http://schemas.microsoft.com/office/drawing/2014/main" val="20002"/>
                    </a:ext>
                  </a:extLst>
                </a:gridCol>
              </a:tblGrid>
              <a:tr h="0">
                <a:tc rowSpan="2">
                  <a:txBody>
                    <a:bodyPr/>
                    <a:lstStyle/>
                    <a:p>
                      <a:pPr marL="0" lvl="0" indent="0" algn="ctr" rtl="0">
                        <a:lnSpc>
                          <a:spcPct val="115000"/>
                        </a:lnSpc>
                        <a:spcBef>
                          <a:spcPts val="0"/>
                        </a:spcBef>
                        <a:spcAft>
                          <a:spcPts val="0"/>
                        </a:spcAft>
                        <a:buNone/>
                      </a:pPr>
                      <a:endParaRPr sz="1200" b="1">
                        <a:solidFill>
                          <a:srgbClr val="1155CC"/>
                        </a:solidFill>
                        <a:latin typeface="Calibri"/>
                        <a:ea typeface="Calibri"/>
                        <a:cs typeface="Calibri"/>
                        <a:sym typeface="Calibri"/>
                      </a:endParaRPr>
                    </a:p>
                  </a:txBody>
                  <a:tcPr marL="28575" marR="28575" marT="91425" marB="91425" anchor="ctr">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s-PE" sz="1200" b="1">
                          <a:solidFill>
                            <a:srgbClr val="1155CC"/>
                          </a:solidFill>
                          <a:latin typeface="Calibri"/>
                          <a:ea typeface="Calibri"/>
                          <a:cs typeface="Calibri"/>
                          <a:sym typeface="Calibri"/>
                        </a:rPr>
                        <a:t>Año</a:t>
                      </a:r>
                      <a:endParaRPr sz="1200" b="1">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2018</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bruta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71,34%</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70,57%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33,55%</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32,76%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el patrimonio</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17,53%</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operativa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2,00%</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181" name="Google Shape;181;gbb8fe161d5_0_2"/>
          <p:cNvPicPr preferRelativeResize="0"/>
          <p:nvPr/>
        </p:nvPicPr>
        <p:blipFill>
          <a:blip r:embed="rId5">
            <a:alphaModFix/>
          </a:blip>
          <a:stretch>
            <a:fillRect/>
          </a:stretch>
        </p:blipFill>
        <p:spPr>
          <a:xfrm>
            <a:off x="407146" y="88550"/>
            <a:ext cx="2762250" cy="400050"/>
          </a:xfrm>
          <a:prstGeom prst="rect">
            <a:avLst/>
          </a:prstGeom>
          <a:noFill/>
          <a:ln>
            <a:noFill/>
          </a:ln>
        </p:spPr>
      </p:pic>
      <p:cxnSp>
        <p:nvCxnSpPr>
          <p:cNvPr id="182" name="Google Shape;182;gbb8fe161d5_0_2"/>
          <p:cNvCxnSpPr/>
          <p:nvPr/>
        </p:nvCxnSpPr>
        <p:spPr>
          <a:xfrm>
            <a:off x="11695175" y="6175900"/>
            <a:ext cx="1338000" cy="1338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98072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3" y="307119"/>
            <a:ext cx="7951354" cy="584775"/>
          </a:xfrm>
          <a:prstGeom prst="rect">
            <a:avLst/>
          </a:prstGeom>
          <a:noFill/>
        </p:spPr>
        <p:txBody>
          <a:bodyPr wrap="square" rtlCol="0">
            <a:spAutoFit/>
          </a:bodyPr>
          <a:lstStyle/>
          <a:p>
            <a:r>
              <a:rPr lang="es-ES" sz="3200" b="1" dirty="0">
                <a:solidFill>
                  <a:srgbClr val="08238B"/>
                </a:solidFill>
              </a:rPr>
              <a:t>1.1. EFECTOS DE RETROALIMENTACION</a:t>
            </a:r>
          </a:p>
        </p:txBody>
      </p:sp>
      <p:graphicFrame>
        <p:nvGraphicFramePr>
          <p:cNvPr id="7" name="Diagrama 6"/>
          <p:cNvGraphicFramePr/>
          <p:nvPr>
            <p:extLst>
              <p:ext uri="{D42A27DB-BD31-4B8C-83A1-F6EECF244321}">
                <p14:modId xmlns:p14="http://schemas.microsoft.com/office/powerpoint/2010/main" val="1998333162"/>
              </p:ext>
            </p:extLst>
          </p:nvPr>
        </p:nvGraphicFramePr>
        <p:xfrm>
          <a:off x="1732914" y="891895"/>
          <a:ext cx="9255125" cy="5299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C7712F67-406A-789E-2DAF-D7B2ACEF8DEB}"/>
              </a:ext>
            </a:extLst>
          </p:cNvPr>
          <p:cNvPicPr>
            <a:picLocks noChangeAspect="1"/>
          </p:cNvPicPr>
          <p:nvPr/>
        </p:nvPicPr>
        <p:blipFill rotWithShape="1">
          <a:blip r:embed="rId8"/>
          <a:srcRect t="9947"/>
          <a:stretch/>
        </p:blipFill>
        <p:spPr>
          <a:xfrm>
            <a:off x="8903222" y="48754"/>
            <a:ext cx="2616875" cy="1003977"/>
          </a:xfrm>
          <a:prstGeom prst="rect">
            <a:avLst/>
          </a:prstGeom>
        </p:spPr>
      </p:pic>
    </p:spTree>
    <p:extLst>
      <p:ext uri="{BB962C8B-B14F-4D97-AF65-F5344CB8AC3E}">
        <p14:creationId xmlns:p14="http://schemas.microsoft.com/office/powerpoint/2010/main" val="160996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ba22bd15ce_4_17"/>
          <p:cNvSpPr txBox="1">
            <a:spLocks noGrp="1"/>
          </p:cNvSpPr>
          <p:nvPr>
            <p:ph type="title"/>
          </p:nvPr>
        </p:nvSpPr>
        <p:spPr>
          <a:xfrm>
            <a:off x="838200" y="1786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b="1">
                <a:solidFill>
                  <a:srgbClr val="1155CC"/>
                </a:solidFill>
              </a:rPr>
              <a:t>EBITDA</a:t>
            </a:r>
            <a:endParaRPr b="1">
              <a:solidFill>
                <a:srgbClr val="1155CC"/>
              </a:solidFill>
            </a:endParaRPr>
          </a:p>
        </p:txBody>
      </p:sp>
      <p:sp>
        <p:nvSpPr>
          <p:cNvPr id="188" name="Google Shape;188;gba22bd15ce_4_17"/>
          <p:cNvSpPr txBox="1">
            <a:spLocks noGrp="1"/>
          </p:cNvSpPr>
          <p:nvPr>
            <p:ph type="body" idx="1"/>
          </p:nvPr>
        </p:nvSpPr>
        <p:spPr>
          <a:xfrm>
            <a:off x="977575" y="1398025"/>
            <a:ext cx="60063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 Neutro al apalancamiento financiero, el régimen impositivo y los estimados de depreciación/amortización.</a:t>
            </a:r>
            <a:endParaRPr sz="2600">
              <a:solidFill>
                <a:srgbClr val="1155CC"/>
              </a:solidFill>
            </a:endParaRPr>
          </a:p>
          <a:p>
            <a:pPr marL="0" lvl="0" indent="0" algn="just" rtl="0">
              <a:spcBef>
                <a:spcPts val="1000"/>
              </a:spcBef>
              <a:spcAft>
                <a:spcPts val="0"/>
              </a:spcAft>
              <a:buNone/>
            </a:pPr>
            <a:r>
              <a:rPr lang="es-PE" sz="2600">
                <a:solidFill>
                  <a:srgbClr val="1155CC"/>
                </a:solidFill>
              </a:rPr>
              <a:t>- Útil para comparar el desempeño operativo limpiando supuestos contables o niveles de endeudamiento, similar a las aerolíneas. </a:t>
            </a:r>
            <a:endParaRPr sz="2600">
              <a:solidFill>
                <a:srgbClr val="1155CC"/>
              </a:solidFill>
            </a:endParaRPr>
          </a:p>
          <a:p>
            <a:pPr marL="0" lvl="0" indent="0" algn="just" rtl="0">
              <a:spcBef>
                <a:spcPts val="1000"/>
              </a:spcBef>
              <a:spcAft>
                <a:spcPts val="0"/>
              </a:spcAft>
              <a:buNone/>
            </a:pPr>
            <a:r>
              <a:rPr lang="es-PE" sz="2600">
                <a:solidFill>
                  <a:srgbClr val="1155CC"/>
                </a:solidFill>
              </a:rPr>
              <a:t>-Pero hay que usarlo correctamente. En caso de valorización es popular el ratio múltiplo de valor de la compañía EV/EBITDA. </a:t>
            </a:r>
            <a:br>
              <a:rPr lang="es-PE" sz="2600">
                <a:solidFill>
                  <a:srgbClr val="1155CC"/>
                </a:solidFill>
              </a:rPr>
            </a:br>
            <a:r>
              <a:rPr lang="es-PE" sz="2600">
                <a:solidFill>
                  <a:srgbClr val="1155CC"/>
                </a:solidFill>
              </a:rPr>
              <a:t>( EV / EBITDA Enterprise Value to EBITDA (Deuda + Capitalización)/ EBITDA )</a:t>
            </a:r>
            <a:endParaRPr sz="2600">
              <a:solidFill>
                <a:srgbClr val="1155CC"/>
              </a:solidFill>
            </a:endParaRPr>
          </a:p>
        </p:txBody>
      </p:sp>
      <p:sp>
        <p:nvSpPr>
          <p:cNvPr id="189" name="Google Shape;189;gba22bd15ce_4_17"/>
          <p:cNvSpPr txBox="1">
            <a:spLocks noGrp="1"/>
          </p:cNvSpPr>
          <p:nvPr>
            <p:ph type="body" idx="1"/>
          </p:nvPr>
        </p:nvSpPr>
        <p:spPr>
          <a:xfrm>
            <a:off x="7569200" y="1638625"/>
            <a:ext cx="4028400" cy="4351200"/>
          </a:xfrm>
          <a:prstGeom prst="rect">
            <a:avLst/>
          </a:prstGeom>
        </p:spPr>
        <p:txBody>
          <a:bodyPr spcFirstLastPara="1" wrap="square" lIns="91425" tIns="45700" rIns="91425" bIns="45700" anchor="t" anchorCtr="0">
            <a:noAutofit/>
          </a:bodyPr>
          <a:lstStyle/>
          <a:p>
            <a:pPr marL="342900" lvl="0" indent="0" algn="ctr" rtl="0">
              <a:lnSpc>
                <a:spcPct val="100000"/>
              </a:lnSpc>
              <a:spcBef>
                <a:spcPts val="0"/>
              </a:spcBef>
              <a:spcAft>
                <a:spcPts val="0"/>
              </a:spcAft>
              <a:buNone/>
            </a:pPr>
            <a:r>
              <a:rPr lang="es-PE" sz="3000">
                <a:solidFill>
                  <a:srgbClr val="1155CC"/>
                </a:solidFill>
              </a:rPr>
              <a:t>Representa la generación de caja como producto de la operación de la Empresa:  </a:t>
            </a:r>
            <a:endParaRPr sz="3000">
              <a:solidFill>
                <a:srgbClr val="1155CC"/>
              </a:solidFill>
            </a:endParaRPr>
          </a:p>
          <a:p>
            <a:pPr marL="342900" lvl="0" indent="0" algn="ctr" rtl="0">
              <a:lnSpc>
                <a:spcPct val="100000"/>
              </a:lnSpc>
              <a:spcBef>
                <a:spcPts val="0"/>
              </a:spcBef>
              <a:spcAft>
                <a:spcPts val="0"/>
              </a:spcAft>
              <a:buNone/>
            </a:pPr>
            <a:r>
              <a:rPr lang="es-PE" sz="3000" i="1">
                <a:solidFill>
                  <a:srgbClr val="1155CC"/>
                </a:solidFill>
              </a:rPr>
              <a:t>	+ UTILIDAD DE  OPERACIÓN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DEPRECIACIÓN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AMORTIZACIÓN</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EBITDA </a:t>
            </a:r>
            <a:endParaRPr sz="3000">
              <a:solidFill>
                <a:srgbClr val="1155CC"/>
              </a:solidFill>
            </a:endParaRPr>
          </a:p>
          <a:p>
            <a:pPr marL="0" lvl="0" indent="0" algn="ctr" rtl="0">
              <a:spcBef>
                <a:spcPts val="1000"/>
              </a:spcBef>
              <a:spcAft>
                <a:spcPts val="0"/>
              </a:spcAft>
              <a:buNone/>
            </a:pPr>
            <a:endParaRPr/>
          </a:p>
        </p:txBody>
      </p:sp>
      <p:pic>
        <p:nvPicPr>
          <p:cNvPr id="190" name="Google Shape;190;gba22bd15ce_4_1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91" name="Google Shape;191;gba22bd15ce_4_17"/>
          <p:cNvPicPr preferRelativeResize="0"/>
          <p:nvPr/>
        </p:nvPicPr>
        <p:blipFill>
          <a:blip r:embed="rId4">
            <a:alphaModFix/>
          </a:blip>
          <a:stretch>
            <a:fillRect/>
          </a:stretch>
        </p:blipFill>
        <p:spPr>
          <a:xfrm>
            <a:off x="463821" y="103400"/>
            <a:ext cx="2762250" cy="400050"/>
          </a:xfrm>
          <a:prstGeom prst="rect">
            <a:avLst/>
          </a:prstGeom>
          <a:noFill/>
          <a:ln>
            <a:noFill/>
          </a:ln>
        </p:spPr>
      </p:pic>
      <p:pic>
        <p:nvPicPr>
          <p:cNvPr id="7" name="Imagen 6">
            <a:extLst>
              <a:ext uri="{FF2B5EF4-FFF2-40B4-BE49-F238E27FC236}">
                <a16:creationId xmlns:a16="http://schemas.microsoft.com/office/drawing/2014/main" id="{3D42025A-EE2E-67C5-56F2-DA410B12573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a22bd15ce_4_12"/>
          <p:cNvSpPr txBox="1">
            <a:spLocks noGrp="1"/>
          </p:cNvSpPr>
          <p:nvPr>
            <p:ph type="title"/>
          </p:nvPr>
        </p:nvSpPr>
        <p:spPr>
          <a:xfrm>
            <a:off x="838200" y="2667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Utilidad del EBITDA</a:t>
            </a:r>
            <a:endParaRPr>
              <a:solidFill>
                <a:srgbClr val="1155CC"/>
              </a:solidFill>
            </a:endParaRPr>
          </a:p>
        </p:txBody>
      </p:sp>
      <p:sp>
        <p:nvSpPr>
          <p:cNvPr id="197" name="Google Shape;197;gba22bd15ce_4_12"/>
          <p:cNvSpPr txBox="1">
            <a:spLocks noGrp="1"/>
          </p:cNvSpPr>
          <p:nvPr>
            <p:ph type="body" idx="1"/>
          </p:nvPr>
        </p:nvSpPr>
        <p:spPr>
          <a:xfrm>
            <a:off x="714375" y="1061300"/>
            <a:ext cx="105156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El EBITDA es útil porque ofrece una aproximación más cercana del flujo de efectivo operativo que el EBIT(Ganancias antes de intereses e impuestos). Es un indicador del funcionamiento de la empresa y el desempeño y la capacidad de su gerencia para generar ingresos y controlar gastos que están relacionados con sus operaciones</a:t>
            </a:r>
            <a:r>
              <a:rPr lang="es-PE">
                <a:solidFill>
                  <a:srgbClr val="1155CC"/>
                </a:solidFill>
              </a:rPr>
              <a:t>. </a:t>
            </a:r>
            <a:endParaRPr>
              <a:solidFill>
                <a:srgbClr val="1155CC"/>
              </a:solidFill>
            </a:endParaRPr>
          </a:p>
        </p:txBody>
      </p:sp>
      <p:graphicFrame>
        <p:nvGraphicFramePr>
          <p:cNvPr id="198" name="Google Shape;198;gba22bd15ce_4_12"/>
          <p:cNvGraphicFramePr/>
          <p:nvPr/>
        </p:nvGraphicFramePr>
        <p:xfrm>
          <a:off x="526900" y="3171625"/>
          <a:ext cx="6989350" cy="2685138"/>
        </p:xfrm>
        <a:graphic>
          <a:graphicData uri="http://schemas.openxmlformats.org/drawingml/2006/table">
            <a:tbl>
              <a:tblPr>
                <a:noFill/>
              </a:tblPr>
              <a:tblGrid>
                <a:gridCol w="4689050">
                  <a:extLst>
                    <a:ext uri="{9D8B030D-6E8A-4147-A177-3AD203B41FA5}">
                      <a16:colId xmlns:a16="http://schemas.microsoft.com/office/drawing/2014/main" val="20000"/>
                    </a:ext>
                  </a:extLst>
                </a:gridCol>
                <a:gridCol w="1150150">
                  <a:extLst>
                    <a:ext uri="{9D8B030D-6E8A-4147-A177-3AD203B41FA5}">
                      <a16:colId xmlns:a16="http://schemas.microsoft.com/office/drawing/2014/main" val="20001"/>
                    </a:ext>
                  </a:extLst>
                </a:gridCol>
                <a:gridCol w="1150150">
                  <a:extLst>
                    <a:ext uri="{9D8B030D-6E8A-4147-A177-3AD203B41FA5}">
                      <a16:colId xmlns:a16="http://schemas.microsoft.com/office/drawing/2014/main" val="20002"/>
                    </a:ext>
                  </a:extLst>
                </a:gridCol>
              </a:tblGrid>
              <a:tr h="48460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gridSpan="2">
                  <a:txBody>
                    <a:bodyPr/>
                    <a:lstStyle/>
                    <a:p>
                      <a:pPr marL="0" lvl="0" indent="0" algn="ctr" rtl="0">
                        <a:lnSpc>
                          <a:spcPct val="115000"/>
                        </a:lnSpc>
                        <a:spcBef>
                          <a:spcPts val="0"/>
                        </a:spcBef>
                        <a:spcAft>
                          <a:spcPts val="0"/>
                        </a:spcAft>
                        <a:buNone/>
                      </a:pPr>
                      <a:r>
                        <a:rPr lang="es-PE" sz="2100" b="1">
                          <a:solidFill>
                            <a:srgbClr val="1155CC"/>
                          </a:solidFill>
                          <a:latin typeface="Calibri"/>
                          <a:ea typeface="Calibri"/>
                          <a:cs typeface="Calibri"/>
                          <a:sym typeface="Calibri"/>
                        </a:rPr>
                        <a:t>Año</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2018</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2.239.263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2.036.704</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2100">
                          <a:solidFill>
                            <a:srgbClr val="1155CC"/>
                          </a:solidFill>
                          <a:latin typeface="Calibri"/>
                          <a:ea typeface="Calibri"/>
                          <a:cs typeface="Calibri"/>
                          <a:sym typeface="Calibri"/>
                        </a:rPr>
                        <a:t>Depreciación y Amortización</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167.825</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150.019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EBITDA</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2.407.088</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2.186.723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99" name="Google Shape;199;gba22bd15ce_4_12"/>
          <p:cNvSpPr/>
          <p:nvPr/>
        </p:nvSpPr>
        <p:spPr>
          <a:xfrm>
            <a:off x="8113375" y="2837650"/>
            <a:ext cx="3426600" cy="3105600"/>
          </a:xfrm>
          <a:prstGeom prst="snip2DiagRect">
            <a:avLst>
              <a:gd name="adj1" fmla="val 14756"/>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500">
                <a:solidFill>
                  <a:srgbClr val="1155CC"/>
                </a:solidFill>
              </a:rPr>
              <a:t>El incremento tanto del EBIT como del EBITDA de 2019 respecto a 2018, nos da a conocer que en el año transcurrido la empresa ha tenido un mejor desempeño global, y genera expectativas positivas respecto a la generación de flujos de caja operativos futuros.</a:t>
            </a:r>
            <a:endParaRPr sz="1500">
              <a:solidFill>
                <a:srgbClr val="1155CC"/>
              </a:solidFill>
            </a:endParaRPr>
          </a:p>
        </p:txBody>
      </p:sp>
      <p:pic>
        <p:nvPicPr>
          <p:cNvPr id="200" name="Google Shape;200;gba22bd15ce_4_12"/>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201" name="Google Shape;201;gba22bd15ce_4_12"/>
          <p:cNvPicPr preferRelativeResize="0"/>
          <p:nvPr/>
        </p:nvPicPr>
        <p:blipFill>
          <a:blip r:embed="rId4">
            <a:alphaModFix/>
          </a:blip>
          <a:stretch>
            <a:fillRect/>
          </a:stretch>
        </p:blipFill>
        <p:spPr>
          <a:xfrm>
            <a:off x="526896" y="68100"/>
            <a:ext cx="2762250" cy="400050"/>
          </a:xfrm>
          <a:prstGeom prst="rect">
            <a:avLst/>
          </a:prstGeom>
          <a:noFill/>
          <a:ln>
            <a:noFill/>
          </a:ln>
        </p:spPr>
      </p:pic>
      <p:pic>
        <p:nvPicPr>
          <p:cNvPr id="8" name="Imagen 7">
            <a:extLst>
              <a:ext uri="{FF2B5EF4-FFF2-40B4-BE49-F238E27FC236}">
                <a16:creationId xmlns:a16="http://schemas.microsoft.com/office/drawing/2014/main" id="{F57C1E31-82B0-14FC-5072-781CD3FA0E9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35256500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D81ED99-5382-9EF7-F32B-52130FF7ABAD}"/>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4281753-993D-396F-3D5F-AE005B0A2047}"/>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DC844D37-57E9-A788-4C81-0D7ED629408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4FE2C38-A34D-A224-F3D5-49EDBE97D52E}"/>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B8E8629B-FB34-B180-E369-C3F010DF5805}"/>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E1D71C95-EEAF-7423-81E2-80DDA7BBB647}"/>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96257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4416594"/>
          </a:xfrm>
          <a:prstGeom prst="rect">
            <a:avLst/>
          </a:prstGeom>
          <a:noFill/>
        </p:spPr>
        <p:txBody>
          <a:bodyPr wrap="square">
            <a:spAutoFit/>
          </a:bodyPr>
          <a:lstStyle/>
          <a:p>
            <a:pPr algn="l"/>
            <a:endParaRPr lang="en-US" sz="11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Muestra la situación financiera de la empresa definida como</a:t>
            </a:r>
            <a:r>
              <a:rPr lang="es-ES" sz="1800" b="1" i="0" u="none" strike="noStrike" baseline="0" dirty="0">
                <a:latin typeface="Calibri" panose="020F0502020204030204" pitchFamily="34" charset="0"/>
              </a:rPr>
              <a:t> los recursos que la empresa posee (activos), sus obligaciones con terceros (pasivos) y sus obligaciones con los accionistas (patrimonio). </a:t>
            </a:r>
          </a:p>
          <a:p>
            <a:pPr algn="just"/>
            <a:endParaRPr lang="en-US" sz="1800" b="0" i="0" u="none" strike="noStrike" baseline="0" dirty="0">
              <a:solidFill>
                <a:srgbClr val="000000"/>
              </a:solidFill>
              <a:latin typeface="Calibri" panose="020F0502020204030204" pitchFamily="34" charset="0"/>
            </a:endParaRPr>
          </a:p>
          <a:p>
            <a:pPr algn="just"/>
            <a:r>
              <a:rPr lang="es-ES" dirty="0">
                <a:latin typeface="Calibri" panose="020F0502020204030204" pitchFamily="34" charset="0"/>
              </a:rPr>
              <a:t>El ESF </a:t>
            </a:r>
            <a:r>
              <a:rPr lang="es-ES" sz="1800" b="0" i="0" u="none" strike="noStrike" baseline="0" dirty="0">
                <a:latin typeface="Calibri" panose="020F0502020204030204" pitchFamily="34" charset="0"/>
              </a:rPr>
              <a:t>es una fot</a:t>
            </a:r>
            <a:r>
              <a:rPr lang="es-ES" dirty="0">
                <a:latin typeface="Calibri" panose="020F0502020204030204" pitchFamily="34" charset="0"/>
              </a:rPr>
              <a:t>o </a:t>
            </a:r>
            <a:r>
              <a:rPr lang="es-ES" sz="1800" b="0" i="0" u="none" strike="noStrike" baseline="0" dirty="0">
                <a:latin typeface="Calibri" panose="020F0502020204030204" pitchFamily="34" charset="0"/>
              </a:rPr>
              <a:t>en una momento dado de la empresa dado que la misma sigue funcionando en forma continua (principio de empresa en marcha). </a:t>
            </a:r>
          </a:p>
          <a:p>
            <a:pPr algn="just"/>
            <a:endParaRPr lang="en-US" sz="18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Con el ESF, se puede observar aspectos financieros tales como: nivel de liquidez, capacidad para el pago de obligaciones en el corto y largo plazo, nivel de endeudamiento, etc.</a:t>
            </a:r>
            <a:endParaRPr lang="en-US" dirty="0"/>
          </a:p>
        </p:txBody>
      </p:sp>
      <p:pic>
        <p:nvPicPr>
          <p:cNvPr id="14" name="Picture 13">
            <a:extLst>
              <a:ext uri="{FF2B5EF4-FFF2-40B4-BE49-F238E27FC236}">
                <a16:creationId xmlns:a16="http://schemas.microsoft.com/office/drawing/2014/main" id="{08872959-963D-4C0D-991A-13E70ED5A346}"/>
              </a:ext>
            </a:extLst>
          </p:cNvPr>
          <p:cNvPicPr>
            <a:picLocks noChangeAspect="1"/>
          </p:cNvPicPr>
          <p:nvPr/>
        </p:nvPicPr>
        <p:blipFill>
          <a:blip r:embed="rId3"/>
          <a:stretch>
            <a:fillRect/>
          </a:stretch>
        </p:blipFill>
        <p:spPr>
          <a:xfrm>
            <a:off x="6096000" y="1996167"/>
            <a:ext cx="5742930" cy="3706689"/>
          </a:xfrm>
          <a:prstGeom prst="rect">
            <a:avLst/>
          </a:prstGeom>
          <a:ln>
            <a:solidFill>
              <a:schemeClr val="tx1"/>
            </a:solidFill>
          </a:ln>
        </p:spPr>
      </p:pic>
      <p:sp>
        <p:nvSpPr>
          <p:cNvPr id="10" name="CuadroTexto 3">
            <a:extLst>
              <a:ext uri="{FF2B5EF4-FFF2-40B4-BE49-F238E27FC236}">
                <a16:creationId xmlns:a16="http://schemas.microsoft.com/office/drawing/2014/main" id="{671F4455-97DE-E46C-CE0C-6BDF77133332}"/>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SITUACIÓN FINANCIERA</a:t>
            </a:r>
            <a:endParaRPr lang="es-PE" sz="3200" b="1" i="1" dirty="0">
              <a:solidFill>
                <a:srgbClr val="08238B"/>
              </a:solidFill>
            </a:endParaRPr>
          </a:p>
        </p:txBody>
      </p:sp>
      <p:cxnSp>
        <p:nvCxnSpPr>
          <p:cNvPr id="11" name="Conector recto 2">
            <a:extLst>
              <a:ext uri="{FF2B5EF4-FFF2-40B4-BE49-F238E27FC236}">
                <a16:creationId xmlns:a16="http://schemas.microsoft.com/office/drawing/2014/main" id="{1D9F31C9-7A01-8B49-D175-055F01E70B49}"/>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5CC8A4B6-F11C-CC8A-C6EC-57E3AB80BB15}"/>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49209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5078313"/>
          </a:xfrm>
          <a:prstGeom prst="rect">
            <a:avLst/>
          </a:prstGeom>
          <a:noFill/>
        </p:spPr>
        <p:txBody>
          <a:bodyPr wrap="square">
            <a:spAutoFit/>
          </a:bodyPr>
          <a:lstStyle/>
          <a:p>
            <a:pPr algn="just"/>
            <a:r>
              <a:rPr lang="es-ES" sz="1800" b="0" i="0" u="none" strike="noStrike" baseline="0" dirty="0">
                <a:latin typeface="Calibri" panose="020F0502020204030204" pitchFamily="34" charset="0"/>
              </a:rPr>
              <a:t>Tiene como finalidad mostrar la situación económica de la empresa, es decir, el resultado de su actividad durante un periodo de tiempo (hasta un año). Muestra </a:t>
            </a:r>
            <a:r>
              <a:rPr lang="es-ES" dirty="0">
                <a:latin typeface="Calibri" panose="020F0502020204030204" pitchFamily="34" charset="0"/>
              </a:rPr>
              <a:t>el desempeño de l</a:t>
            </a:r>
            <a:r>
              <a:rPr lang="es-ES" sz="1800" b="0" i="0" u="none" strike="noStrike" baseline="0" dirty="0">
                <a:latin typeface="Calibri" panose="020F0502020204030204" pitchFamily="34" charset="0"/>
              </a:rPr>
              <a:t>a empresa durante ese ejercicio.</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bruta, es diferencia entre las ventas totales menos el costo de ventas, muestra la ganancia por las ventas realizadas. </a:t>
            </a:r>
            <a:endParaRPr lang="es-ES" b="1" dirty="0">
              <a:latin typeface="Calibri" panose="020F0502020204030204" pitchFamily="34" charset="0"/>
            </a:endParaRP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operativa, se calcula descontando a la utilidad bruta los gastos de administración y de ventas. </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neta, es el resultado final obtenido de todos los ingresos y gastos realizados en el ejercicio menos el impuesto a la renta correspondiente.</a:t>
            </a:r>
            <a:endParaRPr lang="en-US" dirty="0"/>
          </a:p>
        </p:txBody>
      </p:sp>
      <p:pic>
        <p:nvPicPr>
          <p:cNvPr id="10" name="Picture 9">
            <a:extLst>
              <a:ext uri="{FF2B5EF4-FFF2-40B4-BE49-F238E27FC236}">
                <a16:creationId xmlns:a16="http://schemas.microsoft.com/office/drawing/2014/main" id="{D9C01066-9B11-48D1-9826-F7FB08F8FF62}"/>
              </a:ext>
            </a:extLst>
          </p:cNvPr>
          <p:cNvPicPr>
            <a:picLocks noChangeAspect="1"/>
          </p:cNvPicPr>
          <p:nvPr/>
        </p:nvPicPr>
        <p:blipFill>
          <a:blip r:embed="rId3"/>
          <a:stretch>
            <a:fillRect/>
          </a:stretch>
        </p:blipFill>
        <p:spPr>
          <a:xfrm>
            <a:off x="6915713" y="1712501"/>
            <a:ext cx="4578493" cy="4127350"/>
          </a:xfrm>
          <a:prstGeom prst="rect">
            <a:avLst/>
          </a:prstGeom>
        </p:spPr>
      </p:pic>
      <p:sp>
        <p:nvSpPr>
          <p:cNvPr id="11" name="CuadroTexto 3">
            <a:extLst>
              <a:ext uri="{FF2B5EF4-FFF2-40B4-BE49-F238E27FC236}">
                <a16:creationId xmlns:a16="http://schemas.microsoft.com/office/drawing/2014/main" id="{0F8CB38C-6637-3F0C-265D-40E232405BF9}"/>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RESULTADOS</a:t>
            </a:r>
            <a:endParaRPr lang="es-PE" sz="3200" b="1" i="1" dirty="0">
              <a:solidFill>
                <a:srgbClr val="08238B"/>
              </a:solidFill>
            </a:endParaRPr>
          </a:p>
        </p:txBody>
      </p:sp>
      <p:cxnSp>
        <p:nvCxnSpPr>
          <p:cNvPr id="12" name="Conector recto 2">
            <a:extLst>
              <a:ext uri="{FF2B5EF4-FFF2-40B4-BE49-F238E27FC236}">
                <a16:creationId xmlns:a16="http://schemas.microsoft.com/office/drawing/2014/main" id="{2C77FCD1-BB78-E321-C6FF-A7EE1AC54B5E}"/>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1D1A4D1F-32DF-506C-9D9F-18165D88595F}"/>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24967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Yura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5" name="Imagen 4">
            <a:extLst>
              <a:ext uri="{FF2B5EF4-FFF2-40B4-BE49-F238E27FC236}">
                <a16:creationId xmlns:a16="http://schemas.microsoft.com/office/drawing/2014/main" id="{55FAC0C8-3BB3-764A-94C0-AB659DE0E79D}"/>
              </a:ext>
            </a:extLst>
          </p:cNvPr>
          <p:cNvPicPr>
            <a:picLocks noChangeAspect="1"/>
          </p:cNvPicPr>
          <p:nvPr/>
        </p:nvPicPr>
        <p:blipFill>
          <a:blip r:embed="rId2"/>
          <a:stretch>
            <a:fillRect/>
          </a:stretch>
        </p:blipFill>
        <p:spPr>
          <a:xfrm>
            <a:off x="9577542" y="201478"/>
            <a:ext cx="2437341" cy="1038386"/>
          </a:xfrm>
          <a:prstGeom prst="rect">
            <a:avLst/>
          </a:prstGeom>
        </p:spPr>
      </p:pic>
    </p:spTree>
    <p:extLst>
      <p:ext uri="{BB962C8B-B14F-4D97-AF65-F5344CB8AC3E}">
        <p14:creationId xmlns:p14="http://schemas.microsoft.com/office/powerpoint/2010/main" val="721185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55"/>
        <p:cNvGrpSpPr/>
        <p:nvPr/>
      </p:nvGrpSpPr>
      <p:grpSpPr>
        <a:xfrm>
          <a:off x="0" y="0"/>
          <a:ext cx="0" cy="0"/>
          <a:chOff x="0" y="0"/>
          <a:chExt cx="0" cy="0"/>
        </a:xfrm>
      </p:grpSpPr>
      <p:pic>
        <p:nvPicPr>
          <p:cNvPr id="156" name="Google Shape;156;p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57" name="Google Shape;157;p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PROPUESTA DE VALOR</a:t>
            </a:r>
            <a:endParaRPr sz="4400" b="1" dirty="0">
              <a:solidFill>
                <a:schemeClr val="lt1"/>
              </a:solidFill>
            </a:endParaRPr>
          </a:p>
        </p:txBody>
      </p:sp>
      <p:sp>
        <p:nvSpPr>
          <p:cNvPr id="158" name="Google Shape;158;p2"/>
          <p:cNvSpPr txBox="1"/>
          <p:nvPr/>
        </p:nvSpPr>
        <p:spPr>
          <a:xfrm>
            <a:off x="540655" y="1310820"/>
            <a:ext cx="11190201" cy="246221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1966 se constituyó Yura S.A., para ser uno de los ejes de desarrollo más importantes de la región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está especializada en la producción y comercialización de Cemento de alta calidad, realiza su distribución principalmente a través de la Red de Negocios AConstruir, convirtiéndose en líder de su mercado de influencia.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una subsidiaria directa del Consorcio Cementero del Sur S.A. que posee el 92.75 por ciento de las acciones representativas de su capital emitido y esta es a su vez una subsidiaria directa de Holding Cementero del Perú S.A., y como tal pertenece al segmento cementos del Grupo Gloria.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ha demostrado, a través de importantes inversiones realizadas durante los últimos años, su compromiso en el proceso de desarrollo del Perú, suministrando productos y servicios que superan los más altos estándares y la satisfacción de las exigencias de sus clientes. Produce: concreto premezclado, prefabricados de concreto, y es líder en el mercado de la zona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59" name="Google Shape;159;p2"/>
          <p:cNvSpPr txBox="1"/>
          <p:nvPr/>
        </p:nvSpPr>
        <p:spPr>
          <a:xfrm>
            <a:off x="675861" y="4336940"/>
            <a:ext cx="113968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MISIÓN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sp>
        <p:nvSpPr>
          <p:cNvPr id="160" name="Google Shape;160;p2"/>
          <p:cNvSpPr txBox="1"/>
          <p:nvPr/>
        </p:nvSpPr>
        <p:spPr>
          <a:xfrm>
            <a:off x="2054087" y="3829109"/>
            <a:ext cx="7116417" cy="138499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Somos fuente de desarrollo, produciendo y comercializando cemento, prefabricados de concreto, materiales y servicios de la más alta calidad para ser siempre la primera opción del mercado, en un entorno que: Motive y desarrolle a nuestros colaboradores, comunidades, clientes y proveedores; promueva la armonía con el medio ambiente y maximice el valor de la empresa.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1" name="Google Shape;161;p2"/>
          <p:cNvSpPr txBox="1"/>
          <p:nvPr/>
        </p:nvSpPr>
        <p:spPr>
          <a:xfrm>
            <a:off x="675861" y="5547180"/>
            <a:ext cx="7116417" cy="73866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Seremos una organización líder en los mercados en que participemos, coherentes con nuestros principios y valores, de modo que nuestros grupos de interés se sientan plenamente identificados.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2" name="Google Shape;162;p2"/>
          <p:cNvSpPr txBox="1"/>
          <p:nvPr/>
        </p:nvSpPr>
        <p:spPr>
          <a:xfrm>
            <a:off x="8163339" y="5731846"/>
            <a:ext cx="100716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VISIÓN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785460B7-AB05-700A-175D-A25AAF9EA863}"/>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67"/>
        <p:cNvGrpSpPr/>
        <p:nvPr/>
      </p:nvGrpSpPr>
      <p:grpSpPr>
        <a:xfrm>
          <a:off x="0" y="0"/>
          <a:ext cx="0" cy="0"/>
          <a:chOff x="0" y="0"/>
          <a:chExt cx="0" cy="0"/>
        </a:xfrm>
      </p:grpSpPr>
      <p:pic>
        <p:nvPicPr>
          <p:cNvPr id="168" name="Google Shape;168;p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69" name="Google Shape;169;p3"/>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ER</a:t>
            </a:r>
            <a:endParaRPr sz="4400" b="1">
              <a:solidFill>
                <a:schemeClr val="lt1"/>
              </a:solidFill>
            </a:endParaRPr>
          </a:p>
        </p:txBody>
      </p:sp>
      <p:pic>
        <p:nvPicPr>
          <p:cNvPr id="170" name="Google Shape;170;p3"/>
          <p:cNvPicPr preferRelativeResize="0"/>
          <p:nvPr/>
        </p:nvPicPr>
        <p:blipFill rotWithShape="1">
          <a:blip r:embed="rId4">
            <a:alphaModFix/>
          </a:blip>
          <a:srcRect/>
          <a:stretch/>
        </p:blipFill>
        <p:spPr>
          <a:xfrm>
            <a:off x="461150" y="2990900"/>
            <a:ext cx="8668825" cy="3620950"/>
          </a:xfrm>
          <a:prstGeom prst="rect">
            <a:avLst/>
          </a:prstGeom>
          <a:noFill/>
          <a:ln>
            <a:noFill/>
          </a:ln>
        </p:spPr>
      </p:pic>
      <p:sp>
        <p:nvSpPr>
          <p:cNvPr id="171" name="Google Shape;171;p3"/>
          <p:cNvSpPr txBox="1"/>
          <p:nvPr/>
        </p:nvSpPr>
        <p:spPr>
          <a:xfrm>
            <a:off x="500856" y="1583408"/>
            <a:ext cx="11190300" cy="20778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Existe un aumento en el porcentaje que representan los costos de ventas, lo que genera una disminución de las ganancias brutas. Este cambio porcentual y el mantenimiento de los otros valores en porcentaje trae finalmente una disminución de las ganancias netas del ejercicio</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C1225E79-1A38-7929-C898-4401073CFAB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76"/>
        <p:cNvGrpSpPr/>
        <p:nvPr/>
      </p:nvGrpSpPr>
      <p:grpSpPr>
        <a:xfrm>
          <a:off x="0" y="0"/>
          <a:ext cx="0" cy="0"/>
          <a:chOff x="0" y="0"/>
          <a:chExt cx="0" cy="0"/>
        </a:xfrm>
      </p:grpSpPr>
      <p:pic>
        <p:nvPicPr>
          <p:cNvPr id="177" name="Google Shape;177;p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78" name="Google Shape;178;p4"/>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ER</a:t>
            </a:r>
            <a:endParaRPr sz="4400" b="1">
              <a:solidFill>
                <a:schemeClr val="lt1"/>
              </a:solidFill>
            </a:endParaRPr>
          </a:p>
        </p:txBody>
      </p:sp>
      <p:sp>
        <p:nvSpPr>
          <p:cNvPr id="179" name="Google Shape;179;p4"/>
          <p:cNvSpPr txBox="1"/>
          <p:nvPr/>
        </p:nvSpPr>
        <p:spPr>
          <a:xfrm>
            <a:off x="540656" y="1417983"/>
            <a:ext cx="11190300" cy="17085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 ve una disminución en el incremento de la tendencia del ingreso por ventas, que no guarda correlación con la disminución que debió existir en los costos de ventas, aunque en el 2019 se logra una mayor estabilidad.  Resalta además un incremento de gastos operativos en el año 2017 que ayudó a generar un aumento en las ganancias netas del ejercicio respecto al ejercicio anterior, pero en el 2019 sin este aumento sui generis, no se pudo evitar una reducción del 32% de la ganancias netas respecto al año anterior.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80" name="Google Shape;180;p4"/>
          <p:cNvPicPr preferRelativeResize="0"/>
          <p:nvPr/>
        </p:nvPicPr>
        <p:blipFill rotWithShape="1">
          <a:blip r:embed="rId4">
            <a:alphaModFix/>
          </a:blip>
          <a:srcRect/>
          <a:stretch/>
        </p:blipFill>
        <p:spPr>
          <a:xfrm>
            <a:off x="461141" y="3285946"/>
            <a:ext cx="7980493" cy="3311360"/>
          </a:xfrm>
          <a:prstGeom prst="rect">
            <a:avLst/>
          </a:prstGeom>
          <a:noFill/>
          <a:ln>
            <a:noFill/>
          </a:ln>
        </p:spPr>
      </p:pic>
      <p:pic>
        <p:nvPicPr>
          <p:cNvPr id="7" name="Imagen 6">
            <a:extLst>
              <a:ext uri="{FF2B5EF4-FFF2-40B4-BE49-F238E27FC236}">
                <a16:creationId xmlns:a16="http://schemas.microsoft.com/office/drawing/2014/main" id="{6E2FB713-407A-F89E-2284-5D3970868BE4}"/>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85"/>
        <p:cNvGrpSpPr/>
        <p:nvPr/>
      </p:nvGrpSpPr>
      <p:grpSpPr>
        <a:xfrm>
          <a:off x="0" y="0"/>
          <a:ext cx="0" cy="0"/>
          <a:chOff x="0" y="0"/>
          <a:chExt cx="0" cy="0"/>
        </a:xfrm>
      </p:grpSpPr>
      <p:pic>
        <p:nvPicPr>
          <p:cNvPr id="186" name="Google Shape;186;p5"/>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87" name="Google Shape;187;p5"/>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pic>
        <p:nvPicPr>
          <p:cNvPr id="188" name="Google Shape;188;p5"/>
          <p:cNvPicPr preferRelativeResize="0"/>
          <p:nvPr/>
        </p:nvPicPr>
        <p:blipFill rotWithShape="1">
          <a:blip r:embed="rId4">
            <a:alphaModFix/>
          </a:blip>
          <a:srcRect b="52849"/>
          <a:stretch/>
        </p:blipFill>
        <p:spPr>
          <a:xfrm>
            <a:off x="461143" y="1567397"/>
            <a:ext cx="8106945" cy="4966252"/>
          </a:xfrm>
          <a:prstGeom prst="rect">
            <a:avLst/>
          </a:prstGeom>
          <a:noFill/>
          <a:ln>
            <a:noFill/>
          </a:ln>
        </p:spPr>
      </p:pic>
      <p:sp>
        <p:nvSpPr>
          <p:cNvPr id="189" name="Google Shape;189;p5"/>
          <p:cNvSpPr txBox="1"/>
          <p:nvPr/>
        </p:nvSpPr>
        <p:spPr>
          <a:xfrm>
            <a:off x="8802700" y="1567400"/>
            <a:ext cx="3013200" cy="49101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Del total de activos la parte corriente representa similar porcentaje para los años 2015 (29%), 2016 (23%), 2017 (20%), 2018(17%) y 2019 (17%). De la misma manera la parte no corriente representa 2015 (71%), 2016 (77%), 2017 (80%), 2018(83%) y 2019 (83%), teniendo como la cuenta más representativa a Propiedad, Planta y Equipo por encima del 50% como promedio para los 5 años.</a:t>
            </a:r>
            <a:endParaRPr kumimoji="0" sz="16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6DD0D313-EA4F-B086-558F-AE88CC101BE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b="1" dirty="0">
                <a:solidFill>
                  <a:srgbClr val="002060"/>
                </a:solidFill>
              </a:rPr>
              <a:t>Explique cómo puede representarse simultáneamente en el gráfico de la caja de </a:t>
            </a:r>
            <a:r>
              <a:rPr lang="es-ES" b="1" dirty="0" err="1">
                <a:solidFill>
                  <a:srgbClr val="002060"/>
                </a:solidFill>
              </a:rPr>
              <a:t>Edgeworth</a:t>
            </a:r>
            <a:r>
              <a:rPr lang="es-ES" b="1" dirty="0">
                <a:solidFill>
                  <a:srgbClr val="002060"/>
                </a:solidFill>
              </a:rPr>
              <a:t> las cestas de mercado que poseen dos consumidores</a:t>
            </a:r>
          </a:p>
        </p:txBody>
      </p:sp>
      <p:pic>
        <p:nvPicPr>
          <p:cNvPr id="19" name="Picture 2" descr="Intro to Microeconomics - StreetFins">
            <a:extLst>
              <a:ext uri="{FF2B5EF4-FFF2-40B4-BE49-F238E27FC236}">
                <a16:creationId xmlns:a16="http://schemas.microsoft.com/office/drawing/2014/main" id="{3488DE60-58B8-5E40-DBC8-349006D99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388401"/>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39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94"/>
        <p:cNvGrpSpPr/>
        <p:nvPr/>
      </p:nvGrpSpPr>
      <p:grpSpPr>
        <a:xfrm>
          <a:off x="0" y="0"/>
          <a:ext cx="0" cy="0"/>
          <a:chOff x="0" y="0"/>
          <a:chExt cx="0" cy="0"/>
        </a:xfrm>
      </p:grpSpPr>
      <p:sp>
        <p:nvSpPr>
          <p:cNvPr id="195" name="Google Shape;195;p6"/>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sp>
        <p:nvSpPr>
          <p:cNvPr id="196" name="Google Shape;196;p6"/>
          <p:cNvSpPr txBox="1"/>
          <p:nvPr/>
        </p:nvSpPr>
        <p:spPr>
          <a:xfrm>
            <a:off x="8492848" y="1497300"/>
            <a:ext cx="3281400" cy="38634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Con respecto al total de pasivos y patrimonio total, la empresa fue financiada principalmente por terceros con un promedio de 54% y con un promedio de 46% por parte de los accionistas. Manteniendo similar representación tantos los pasivos en los años 2015 (52%), 2016 (57%), 2017 (57%), 2018 (52%) y 2019 (51%). Y el patrimonio 2015 (48%), 2016 (43%), 2017 (43%), 2018 (48%) y 2019 (49%).</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97" name="Google Shape;197;p6"/>
          <p:cNvPicPr preferRelativeResize="0"/>
          <p:nvPr/>
        </p:nvPicPr>
        <p:blipFill rotWithShape="1">
          <a:blip r:embed="rId3">
            <a:alphaModFix/>
          </a:blip>
          <a:srcRect t="47536"/>
          <a:stretch/>
        </p:blipFill>
        <p:spPr>
          <a:xfrm>
            <a:off x="540656" y="1364974"/>
            <a:ext cx="7561408" cy="5154117"/>
          </a:xfrm>
          <a:prstGeom prst="rect">
            <a:avLst/>
          </a:prstGeom>
          <a:noFill/>
          <a:ln>
            <a:noFill/>
          </a:ln>
        </p:spPr>
      </p:pic>
      <p:pic>
        <p:nvPicPr>
          <p:cNvPr id="6" name="Imagen 5">
            <a:extLst>
              <a:ext uri="{FF2B5EF4-FFF2-40B4-BE49-F238E27FC236}">
                <a16:creationId xmlns:a16="http://schemas.microsoft.com/office/drawing/2014/main" id="{B28E3E98-1F8E-6AA5-3DBB-DECCE1A3CD64}"/>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04" name="Google Shape;204;p7"/>
          <p:cNvSpPr txBox="1">
            <a:spLocks noGrp="1"/>
          </p:cNvSpPr>
          <p:nvPr>
            <p:ph type="ctrTitle"/>
          </p:nvPr>
        </p:nvSpPr>
        <p:spPr>
          <a:xfrm>
            <a:off x="713731"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05" name="Google Shape;205;p7"/>
          <p:cNvSpPr txBox="1"/>
          <p:nvPr/>
        </p:nvSpPr>
        <p:spPr>
          <a:xfrm>
            <a:off x="7943300" y="1618413"/>
            <a:ext cx="4082700" cy="48333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2015 el total activo tuvo un incremento de 36% respecto al año anterior, explicado principalmente por un incremento muy significativo de Efectivo y Equivalente al Efectivo (218%), sin embargo en el 2016 el incremento bajó significativamente (3%), explicado principalmente por Efectivo y Equivalente al Efectivo (-70%) y cuentas por cobrar comerciales (9890%). En el año 2017 (-1%), principalmente por cuentas por cobrar comerciales (100%) y activos financieros (-59%). En el año 2018 (7%) esto principalmente por cuenta por cobrar relacionadas (38%) y finalmente en el año 2019 no hubo variación del total activos.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6" name="Google Shape;206;p7"/>
          <p:cNvPicPr preferRelativeResize="0"/>
          <p:nvPr/>
        </p:nvPicPr>
        <p:blipFill rotWithShape="1">
          <a:blip r:embed="rId4">
            <a:alphaModFix/>
          </a:blip>
          <a:srcRect b="52849"/>
          <a:stretch/>
        </p:blipFill>
        <p:spPr>
          <a:xfrm>
            <a:off x="159656" y="1551025"/>
            <a:ext cx="7731851" cy="4968065"/>
          </a:xfrm>
          <a:prstGeom prst="rect">
            <a:avLst/>
          </a:prstGeom>
          <a:noFill/>
          <a:ln>
            <a:noFill/>
          </a:ln>
        </p:spPr>
      </p:pic>
      <p:pic>
        <p:nvPicPr>
          <p:cNvPr id="7" name="Imagen 6">
            <a:extLst>
              <a:ext uri="{FF2B5EF4-FFF2-40B4-BE49-F238E27FC236}">
                <a16:creationId xmlns:a16="http://schemas.microsoft.com/office/drawing/2014/main" id="{4B753172-AB77-CB89-475A-CD5E15D56BD5}"/>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11"/>
        <p:cNvGrpSpPr/>
        <p:nvPr/>
      </p:nvGrpSpPr>
      <p:grpSpPr>
        <a:xfrm>
          <a:off x="0" y="0"/>
          <a:ext cx="0" cy="0"/>
          <a:chOff x="0" y="0"/>
          <a:chExt cx="0" cy="0"/>
        </a:xfrm>
      </p:grpSpPr>
      <p:pic>
        <p:nvPicPr>
          <p:cNvPr id="212" name="Google Shape;212;p8"/>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13" name="Google Shape;213;p8"/>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14" name="Google Shape;214;p8"/>
          <p:cNvSpPr txBox="1"/>
          <p:nvPr/>
        </p:nvSpPr>
        <p:spPr>
          <a:xfrm>
            <a:off x="8559875" y="1551025"/>
            <a:ext cx="3429000" cy="4833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Los pasivos total en el año 2015 tuvo un incremento de 20% con respecto al año anterior, esto principalmente por otras cuentas por pagar (79%). En el año 2016 (12%), explicado por cuentas por pagar relacionadas (581%). En el año 2017 (-2%), principalmente por provisión por beneficios a los empleados (-100%). En el año 2018 (-3%), principalmente por cuentas por pagar entidades relacionadas (-23%) y en el año 2019 (-1%).</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 la misma forma el patrimonio fue reduciéndose en el transcurso de los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15" name="Google Shape;215;p8"/>
          <p:cNvPicPr preferRelativeResize="0"/>
          <p:nvPr/>
        </p:nvPicPr>
        <p:blipFill rotWithShape="1">
          <a:blip r:embed="rId4">
            <a:alphaModFix/>
          </a:blip>
          <a:srcRect t="47417" b="241"/>
          <a:stretch/>
        </p:blipFill>
        <p:spPr>
          <a:xfrm>
            <a:off x="461143" y="1551025"/>
            <a:ext cx="7731851" cy="4968066"/>
          </a:xfrm>
          <a:prstGeom prst="rect">
            <a:avLst/>
          </a:prstGeom>
          <a:noFill/>
          <a:ln>
            <a:noFill/>
          </a:ln>
        </p:spPr>
      </p:pic>
      <p:pic>
        <p:nvPicPr>
          <p:cNvPr id="7" name="Imagen 6">
            <a:extLst>
              <a:ext uri="{FF2B5EF4-FFF2-40B4-BE49-F238E27FC236}">
                <a16:creationId xmlns:a16="http://schemas.microsoft.com/office/drawing/2014/main" id="{896E9DEC-A17C-3C07-D633-232292776FE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20"/>
        <p:cNvGrpSpPr/>
        <p:nvPr/>
      </p:nvGrpSpPr>
      <p:grpSpPr>
        <a:xfrm>
          <a:off x="0" y="0"/>
          <a:ext cx="0" cy="0"/>
          <a:chOff x="0" y="0"/>
          <a:chExt cx="0" cy="0"/>
        </a:xfrm>
      </p:grpSpPr>
      <p:pic>
        <p:nvPicPr>
          <p:cNvPr id="221" name="Google Shape;221;p9"/>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22" name="Google Shape;222;p9"/>
          <p:cNvSpPr txBox="1">
            <a:spLocks noGrp="1"/>
          </p:cNvSpPr>
          <p:nvPr>
            <p:ph type="ctrTitle"/>
          </p:nvPr>
        </p:nvSpPr>
        <p:spPr>
          <a:xfrm>
            <a:off x="540656"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LIQUIDEZ</a:t>
            </a:r>
            <a:endParaRPr sz="4400" b="1">
              <a:solidFill>
                <a:schemeClr val="lt1"/>
              </a:solidFill>
            </a:endParaRPr>
          </a:p>
        </p:txBody>
      </p:sp>
      <p:sp>
        <p:nvSpPr>
          <p:cNvPr id="223" name="Google Shape;223;p9"/>
          <p:cNvSpPr txBox="1"/>
          <p:nvPr/>
        </p:nvSpPr>
        <p:spPr>
          <a:xfrm>
            <a:off x="7986075" y="1228950"/>
            <a:ext cx="38523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Al inicio del análisis, Yura y Unacem  no podían asumir sus obligaciones de corto plazo porque tenían un déficit de Capital de Trabajo importante. Según los ratios de Endeudamiento por explicar, se comprende que Pacasmayo disminuyera sustancialmente su ratio de liquidez. logrado mientras que UNACEM  si tuvo una caída, debido a su gestión ineficiente de las deudas a corto plazo.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Por ende, Yura tiene mejor nivel ya que cuenta con garantía para poder coberturar y poder honrar sus compromisos. Considerando la prueba ácida, Yura también es la mejor, puesto sus niveles de liquidez son estables.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25" name="Google Shape;225;p9"/>
          <p:cNvPicPr preferRelativeResize="0"/>
          <p:nvPr/>
        </p:nvPicPr>
        <p:blipFill>
          <a:blip r:embed="rId4">
            <a:alphaModFix/>
          </a:blip>
          <a:stretch>
            <a:fillRect/>
          </a:stretch>
        </p:blipFill>
        <p:spPr>
          <a:xfrm>
            <a:off x="540650" y="2235175"/>
            <a:ext cx="7033599" cy="4283926"/>
          </a:xfrm>
          <a:prstGeom prst="rect">
            <a:avLst/>
          </a:prstGeom>
          <a:noFill/>
          <a:ln>
            <a:noFill/>
          </a:ln>
        </p:spPr>
      </p:pic>
      <p:pic>
        <p:nvPicPr>
          <p:cNvPr id="226" name="Google Shape;226;p9"/>
          <p:cNvPicPr preferRelativeResize="0"/>
          <p:nvPr/>
        </p:nvPicPr>
        <p:blipFill>
          <a:blip r:embed="rId5">
            <a:alphaModFix/>
          </a:blip>
          <a:stretch>
            <a:fillRect/>
          </a:stretch>
        </p:blipFill>
        <p:spPr>
          <a:xfrm>
            <a:off x="540650" y="1228952"/>
            <a:ext cx="7033599" cy="1006223"/>
          </a:xfrm>
          <a:prstGeom prst="rect">
            <a:avLst/>
          </a:prstGeom>
          <a:noFill/>
          <a:ln>
            <a:noFill/>
          </a:ln>
        </p:spPr>
      </p:pic>
      <p:sp>
        <p:nvSpPr>
          <p:cNvPr id="227" name="Google Shape;227;p9"/>
          <p:cNvSpPr txBox="1"/>
          <p:nvPr/>
        </p:nvSpPr>
        <p:spPr>
          <a:xfrm>
            <a:off x="6177575" y="2127725"/>
            <a:ext cx="10026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En soles</a:t>
            </a:r>
            <a:endParaRPr kumimoji="0"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9" name="Imagen 8">
            <a:extLst>
              <a:ext uri="{FF2B5EF4-FFF2-40B4-BE49-F238E27FC236}">
                <a16:creationId xmlns:a16="http://schemas.microsoft.com/office/drawing/2014/main" id="{6CD8884F-D9A0-9764-C66B-E428A7F7A37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31"/>
        <p:cNvGrpSpPr/>
        <p:nvPr/>
      </p:nvGrpSpPr>
      <p:grpSpPr>
        <a:xfrm>
          <a:off x="0" y="0"/>
          <a:ext cx="0" cy="0"/>
          <a:chOff x="0" y="0"/>
          <a:chExt cx="0" cy="0"/>
        </a:xfrm>
      </p:grpSpPr>
      <p:pic>
        <p:nvPicPr>
          <p:cNvPr id="232" name="Google Shape;232;p10"/>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33" name="Google Shape;233;p10"/>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ENDEUDAMIENTO</a:t>
            </a:r>
            <a:endParaRPr sz="4400" b="1">
              <a:solidFill>
                <a:schemeClr val="lt1"/>
              </a:solidFill>
            </a:endParaRPr>
          </a:p>
        </p:txBody>
      </p:sp>
      <p:pic>
        <p:nvPicPr>
          <p:cNvPr id="235" name="Google Shape;235;p10"/>
          <p:cNvPicPr preferRelativeResize="0"/>
          <p:nvPr/>
        </p:nvPicPr>
        <p:blipFill>
          <a:blip r:embed="rId4">
            <a:alphaModFix/>
          </a:blip>
          <a:stretch>
            <a:fillRect/>
          </a:stretch>
        </p:blipFill>
        <p:spPr>
          <a:xfrm>
            <a:off x="540650" y="1713325"/>
            <a:ext cx="7069400" cy="4805775"/>
          </a:xfrm>
          <a:prstGeom prst="rect">
            <a:avLst/>
          </a:prstGeom>
          <a:noFill/>
          <a:ln>
            <a:noFill/>
          </a:ln>
        </p:spPr>
      </p:pic>
      <p:sp>
        <p:nvSpPr>
          <p:cNvPr id="236" name="Google Shape;236;p10"/>
          <p:cNvSpPr txBox="1"/>
          <p:nvPr/>
        </p:nvSpPr>
        <p:spPr>
          <a:xfrm>
            <a:off x="540700" y="1150450"/>
            <a:ext cx="77562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 RAZÓN DE ENDEUDAMIENTO</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DEL ACTIVO = RE PATRIMONIO/(100%+RE PATRIMONIO)</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37" name="Google Shape;237;p10"/>
          <p:cNvSpPr txBox="1"/>
          <p:nvPr/>
        </p:nvSpPr>
        <p:spPr>
          <a:xfrm>
            <a:off x="7747725" y="1716475"/>
            <a:ext cx="42651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a:t>
            </a: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 nivel óptimo o de equilibrio financiero es obtener una Razón de endeudamiento patrimonial de 1 a 1 o de 100% de deuda versus 100% de Patrimonio Neto. Como se puede visualizar, Yura SA. ha aumentado el riesgo en el caso la empresa no pueda cubrir sus deudas. Afortunadamente, esta tendencia ha ido disminuyendo. Por otro lado, una razón de Endeudamiento del Activo menor al 50% es recomendable para que una empresa posea independencia financiera, lo cual si ha sido cumplido por UNACEM. Por otro lado, vemos a Pacasmayo con mayor endeudamiento CP por asegurar liquidez y capital de trabajo.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UNACEM Si tiene más independencia financiera porque su ratio de endeudamiento se ha mantenido estable oscilando alrededor del 50%.</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651D1005-E6CC-1D24-63D9-4BEA534FA9AC}"/>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41"/>
        <p:cNvGrpSpPr/>
        <p:nvPr/>
      </p:nvGrpSpPr>
      <p:grpSpPr>
        <a:xfrm>
          <a:off x="0" y="0"/>
          <a:ext cx="0" cy="0"/>
          <a:chOff x="0" y="0"/>
          <a:chExt cx="0" cy="0"/>
        </a:xfrm>
      </p:grpSpPr>
      <p:pic>
        <p:nvPicPr>
          <p:cNvPr id="242" name="Google Shape;242;p11"/>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43" name="Google Shape;243;p11"/>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GESTIÓN</a:t>
            </a:r>
            <a:endParaRPr sz="4400" b="1">
              <a:solidFill>
                <a:schemeClr val="lt1"/>
              </a:solidFill>
            </a:endParaRPr>
          </a:p>
        </p:txBody>
      </p:sp>
      <p:pic>
        <p:nvPicPr>
          <p:cNvPr id="245" name="Google Shape;245;p11"/>
          <p:cNvPicPr preferRelativeResize="0"/>
          <p:nvPr/>
        </p:nvPicPr>
        <p:blipFill>
          <a:blip r:embed="rId4">
            <a:alphaModFix/>
          </a:blip>
          <a:stretch>
            <a:fillRect/>
          </a:stretch>
        </p:blipFill>
        <p:spPr>
          <a:xfrm>
            <a:off x="540650" y="2584925"/>
            <a:ext cx="7069400" cy="3934175"/>
          </a:xfrm>
          <a:prstGeom prst="rect">
            <a:avLst/>
          </a:prstGeom>
          <a:noFill/>
          <a:ln>
            <a:noFill/>
          </a:ln>
        </p:spPr>
      </p:pic>
      <p:pic>
        <p:nvPicPr>
          <p:cNvPr id="246" name="Google Shape;246;p11"/>
          <p:cNvPicPr preferRelativeResize="0"/>
          <p:nvPr/>
        </p:nvPicPr>
        <p:blipFill rotWithShape="1">
          <a:blip r:embed="rId5">
            <a:alphaModFix/>
          </a:blip>
          <a:srcRect l="2789"/>
          <a:stretch/>
        </p:blipFill>
        <p:spPr>
          <a:xfrm>
            <a:off x="540650" y="1337775"/>
            <a:ext cx="7069400" cy="1306900"/>
          </a:xfrm>
          <a:prstGeom prst="rect">
            <a:avLst/>
          </a:prstGeom>
          <a:noFill/>
          <a:ln>
            <a:noFill/>
          </a:ln>
        </p:spPr>
      </p:pic>
      <p:sp>
        <p:nvSpPr>
          <p:cNvPr id="247" name="Google Shape;247;p11"/>
          <p:cNvSpPr txBox="1"/>
          <p:nvPr/>
        </p:nvSpPr>
        <p:spPr>
          <a:xfrm>
            <a:off x="8057700" y="1337775"/>
            <a:ext cx="3673200" cy="51411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PMC mayor (demora más en cobrar) pero muy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PMI mucho menor que Pacasmayo 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PMP de Yura es el mayor (demora más en pagar, negociación +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La rotación de activos totales de Yura fue 0.37 veces en 2019, similares a Unacem y menores que Pacasmayo.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E36988BF-EA9B-B1E5-6CA6-B5BE34A76C09}"/>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51"/>
        <p:cNvGrpSpPr/>
        <p:nvPr/>
      </p:nvGrpSpPr>
      <p:grpSpPr>
        <a:xfrm>
          <a:off x="0" y="0"/>
          <a:ext cx="0" cy="0"/>
          <a:chOff x="0" y="0"/>
          <a:chExt cx="0" cy="0"/>
        </a:xfrm>
      </p:grpSpPr>
      <p:pic>
        <p:nvPicPr>
          <p:cNvPr id="252" name="Google Shape;252;p1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53" name="Google Shape;253;p1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RENTABILIDAD</a:t>
            </a:r>
            <a:endParaRPr sz="4400" b="1">
              <a:solidFill>
                <a:schemeClr val="lt1"/>
              </a:solidFill>
            </a:endParaRPr>
          </a:p>
        </p:txBody>
      </p:sp>
      <p:pic>
        <p:nvPicPr>
          <p:cNvPr id="255" name="Google Shape;255;p12"/>
          <p:cNvPicPr preferRelativeResize="0"/>
          <p:nvPr/>
        </p:nvPicPr>
        <p:blipFill>
          <a:blip r:embed="rId4">
            <a:alphaModFix/>
          </a:blip>
          <a:stretch>
            <a:fillRect/>
          </a:stretch>
        </p:blipFill>
        <p:spPr>
          <a:xfrm>
            <a:off x="540650" y="3661200"/>
            <a:ext cx="7104686" cy="2857900"/>
          </a:xfrm>
          <a:prstGeom prst="rect">
            <a:avLst/>
          </a:prstGeom>
          <a:noFill/>
          <a:ln>
            <a:noFill/>
          </a:ln>
        </p:spPr>
      </p:pic>
      <p:pic>
        <p:nvPicPr>
          <p:cNvPr id="256" name="Google Shape;256;p12"/>
          <p:cNvPicPr preferRelativeResize="0"/>
          <p:nvPr/>
        </p:nvPicPr>
        <p:blipFill>
          <a:blip r:embed="rId5">
            <a:alphaModFix/>
          </a:blip>
          <a:stretch>
            <a:fillRect/>
          </a:stretch>
        </p:blipFill>
        <p:spPr>
          <a:xfrm>
            <a:off x="540650" y="1150450"/>
            <a:ext cx="7104676" cy="2731500"/>
          </a:xfrm>
          <a:prstGeom prst="rect">
            <a:avLst/>
          </a:prstGeom>
          <a:noFill/>
          <a:ln>
            <a:noFill/>
          </a:ln>
        </p:spPr>
      </p:pic>
      <p:sp>
        <p:nvSpPr>
          <p:cNvPr id="257" name="Google Shape;257;p12"/>
          <p:cNvSpPr txBox="1"/>
          <p:nvPr/>
        </p:nvSpPr>
        <p:spPr>
          <a:xfrm>
            <a:off x="7869100" y="1150450"/>
            <a:ext cx="3861900" cy="4710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2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margen bruto en 2019 de Yura fue de 28.3%, menor que el 35% de Pacasmayo y ligeramente mayor al 27.4% de Unacem, con una tendencia decreciente para la industria. El margen neto como se ve en la figura ha disminuido drásticamente en Yura, pasando de 20.7% en 2014 a 8.2% en 2019, siendo el menor margen neto de las 3 empresas. La industria ha enfrentado una reducción en estos márgenes de las cuáles la única que no se recuperó fue Yura. El ROE ha seguido el mismo patrón que el margen neto para las 3 empresas. En Yura la disminución del ROE es de 15.2% en 2014 a 6.2% en 2020. Una de las razones del decaimiento del ROE, a parte del margen neto, es la mayor presencia del patrimonio dentro de la estructura de capital de la empresa en los últimos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D3172906-6EC3-E48D-9B04-B0F7872CF0D7}"/>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61"/>
        <p:cNvGrpSpPr/>
        <p:nvPr/>
      </p:nvGrpSpPr>
      <p:grpSpPr>
        <a:xfrm>
          <a:off x="0" y="0"/>
          <a:ext cx="0" cy="0"/>
          <a:chOff x="0" y="0"/>
          <a:chExt cx="0" cy="0"/>
        </a:xfrm>
      </p:grpSpPr>
      <p:pic>
        <p:nvPicPr>
          <p:cNvPr id="262" name="Google Shape;262;p1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63" name="Google Shape;263;p13"/>
          <p:cNvSpPr txBox="1">
            <a:spLocks noGrp="1"/>
          </p:cNvSpPr>
          <p:nvPr>
            <p:ph type="ctrTitle"/>
          </p:nvPr>
        </p:nvSpPr>
        <p:spPr>
          <a:xfrm>
            <a:off x="540656" y="338909"/>
            <a:ext cx="1003457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GLOBAL OUTLOOK: MÚLTIPLOS</a:t>
            </a:r>
            <a:endParaRPr sz="4400" b="1" dirty="0">
              <a:solidFill>
                <a:schemeClr val="lt1"/>
              </a:solidFill>
            </a:endParaRPr>
          </a:p>
        </p:txBody>
      </p:sp>
      <p:pic>
        <p:nvPicPr>
          <p:cNvPr id="265" name="Google Shape;265;p13"/>
          <p:cNvPicPr preferRelativeResize="0"/>
          <p:nvPr/>
        </p:nvPicPr>
        <p:blipFill>
          <a:blip r:embed="rId4">
            <a:alphaModFix/>
          </a:blip>
          <a:stretch>
            <a:fillRect/>
          </a:stretch>
        </p:blipFill>
        <p:spPr>
          <a:xfrm>
            <a:off x="540650" y="3423350"/>
            <a:ext cx="8384332" cy="3095750"/>
          </a:xfrm>
          <a:prstGeom prst="rect">
            <a:avLst/>
          </a:prstGeom>
          <a:noFill/>
          <a:ln>
            <a:noFill/>
          </a:ln>
        </p:spPr>
      </p:pic>
      <p:pic>
        <p:nvPicPr>
          <p:cNvPr id="266" name="Google Shape;266;p13"/>
          <p:cNvPicPr preferRelativeResize="0"/>
          <p:nvPr/>
        </p:nvPicPr>
        <p:blipFill rotWithShape="1">
          <a:blip r:embed="rId5">
            <a:alphaModFix/>
          </a:blip>
          <a:srcRect l="7935"/>
          <a:stretch/>
        </p:blipFill>
        <p:spPr>
          <a:xfrm>
            <a:off x="540650" y="1730151"/>
            <a:ext cx="7053452" cy="1693200"/>
          </a:xfrm>
          <a:prstGeom prst="rect">
            <a:avLst/>
          </a:prstGeom>
          <a:noFill/>
          <a:ln>
            <a:noFill/>
          </a:ln>
        </p:spPr>
      </p:pic>
      <p:sp>
        <p:nvSpPr>
          <p:cNvPr id="267" name="Google Shape;267;p13"/>
          <p:cNvSpPr txBox="1"/>
          <p:nvPr/>
        </p:nvSpPr>
        <p:spPr>
          <a:xfrm>
            <a:off x="7842825" y="1730150"/>
            <a:ext cx="3995400" cy="1693200"/>
          </a:xfrm>
          <a:prstGeom prst="rect">
            <a:avLst/>
          </a:prstGeom>
          <a:noFill/>
          <a:ln>
            <a:noFill/>
          </a:ln>
        </p:spPr>
        <p:txBody>
          <a:bodyPr spcFirstLastPara="1" wrap="square" lIns="91425" tIns="91425" rIns="91425" bIns="91425" anchor="t" anchorCtr="0">
            <a:spAutoFit/>
          </a:bodyPr>
          <a:lstStyle/>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Tendencia negativa Ebitda.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P/E (Posible infravaloración).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EV/EBITDA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Mal desempeño, tendencias negativas, bajos márgenes y menores múltiplos confirman situación difícil de Yura.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Sin potencial de apreciación.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2BC67FEE-36BB-2C97-CCC5-168D3BE637C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73" name="Google Shape;273;p14"/>
          <p:cNvSpPr txBox="1">
            <a:spLocks noGrp="1"/>
          </p:cNvSpPr>
          <p:nvPr>
            <p:ph type="ctrTitle"/>
          </p:nvPr>
        </p:nvSpPr>
        <p:spPr>
          <a:xfrm>
            <a:off x="185400" y="34794"/>
            <a:ext cx="100347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CONCLUSIONES</a:t>
            </a:r>
            <a:endParaRPr sz="4400" b="1" dirty="0">
              <a:solidFill>
                <a:schemeClr val="lt1"/>
              </a:solidFill>
            </a:endParaRPr>
          </a:p>
        </p:txBody>
      </p:sp>
      <p:sp>
        <p:nvSpPr>
          <p:cNvPr id="274" name="Google Shape;274;p14"/>
          <p:cNvSpPr txBox="1"/>
          <p:nvPr/>
        </p:nvSpPr>
        <p:spPr>
          <a:xfrm>
            <a:off x="98854" y="932987"/>
            <a:ext cx="11994292" cy="558610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A partir de los incrementos en los costos de ventas producto del costo de materias primas de los últimos 3 años, y el aumento no proporcional de los ingresos genera que las ganancias netas del ejercicio están disminuyendo cada año.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análisis vertical del estado de situación financiera indica que el porcentaje de participación de las cuentas se ha mantenido constante con unas pequeñas variaciones y la empresa se financia principalmente con terceros que representa más del 50%. El análisis vertical, indica que la mayoría de las cuentas disminuyó con respecto al año anterior.</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60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Los ratios de liquidez y endeudamiento evidencian que Yura y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han disminuido sus obligaciones manteniendo el endeudamiento del activo estático. Por otro lado, el capital de trabajo en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no es óptimo. Pacasmayo ha tenido un nivel alto, el cual ha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ha</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disminuido por las obligaciones.  Yura tiene el liderazgo del capital de trabajo con respecto a sus comparables. Los ratios de Gestión  indican que Yura ha reducido su ciclo de efectivo por lo cual ha estado recibiendo en menor tiempo los ingresos, lo cual la hace más líquido. Mientras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pacasmayo</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 menor liquidez porque han aplazado su ciclo operativo.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Las tendencias negativas en los márgenes (ROE, ROA, margen neto y bruto) y EBITDA, muestran que operativamente la empresa no está muy bien, si bien es líquida, y tiene un endeudamiento comparable a la industria, hay una mala gestión de costos y gastos. Se han mantenido las ventas en los últimos años pero ha disminuido los márgenes cada vez más.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mercado no está interesado en invertir en Yura, muestra los menores múltiplos de sus comparables (Mejor comparación con Pacasmayo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pués</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tienen tamaño similar). Yura no muestra un potencial de apreciación con esas tendencias negativas.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pic>
        <p:nvPicPr>
          <p:cNvPr id="6" name="Imagen 5">
            <a:extLst>
              <a:ext uri="{FF2B5EF4-FFF2-40B4-BE49-F238E27FC236}">
                <a16:creationId xmlns:a16="http://schemas.microsoft.com/office/drawing/2014/main" id="{5050FD74-39EF-23ED-739C-AD5B0885C2DB}"/>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16620902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8A456673-3C58-3643-53E7-C9D21D8E8C7E}"/>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61D1092F-1B86-791F-7974-53F2EB98A7E5}"/>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F934E19-BA26-1737-71FD-664DE844C334}"/>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718A47F-34F3-F954-C90D-95207A9C31F4}"/>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E2C9752-9AD8-BC65-BF80-3E67B4E91087}"/>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2CAC1A1F-C70A-C539-8EDC-FF434C580DD0}"/>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09464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4910663"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7951354" cy="584775"/>
          </a:xfrm>
          <a:prstGeom prst="rect">
            <a:avLst/>
          </a:prstGeom>
          <a:noFill/>
        </p:spPr>
        <p:txBody>
          <a:bodyPr wrap="square" rtlCol="0">
            <a:spAutoFit/>
          </a:bodyPr>
          <a:lstStyle/>
          <a:p>
            <a:r>
              <a:rPr lang="es-ES" sz="3200" b="1" dirty="0">
                <a:solidFill>
                  <a:srgbClr val="08238B"/>
                </a:solidFill>
              </a:rPr>
              <a:t>1.2.1. RETROALIMENTACION</a:t>
            </a:r>
          </a:p>
        </p:txBody>
      </p:sp>
      <p:graphicFrame>
        <p:nvGraphicFramePr>
          <p:cNvPr id="7" name="Diagrama 6"/>
          <p:cNvGraphicFramePr/>
          <p:nvPr>
            <p:extLst>
              <p:ext uri="{D42A27DB-BD31-4B8C-83A1-F6EECF244321}">
                <p14:modId xmlns:p14="http://schemas.microsoft.com/office/powerpoint/2010/main" val="3471887203"/>
              </p:ext>
            </p:extLst>
          </p:nvPr>
        </p:nvGraphicFramePr>
        <p:xfrm>
          <a:off x="0" y="1177185"/>
          <a:ext cx="5717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B4C5C200-D47F-BEF9-C53B-ED71766F06C1}"/>
              </a:ext>
            </a:extLst>
          </p:cNvPr>
          <p:cNvPicPr>
            <a:picLocks noChangeAspect="1"/>
          </p:cNvPicPr>
          <p:nvPr/>
        </p:nvPicPr>
        <p:blipFill>
          <a:blip r:embed="rId8"/>
          <a:stretch>
            <a:fillRect/>
          </a:stretch>
        </p:blipFill>
        <p:spPr>
          <a:xfrm>
            <a:off x="5552148" y="1323687"/>
            <a:ext cx="6639852" cy="4553585"/>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FC81813-2195-B7F8-DCF6-B9CAC6A07EEC}"/>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623183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6"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B2A38FD6-C73C-E685-0ED3-9EA29EE913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14433" y="643467"/>
            <a:ext cx="936313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8F3E8DDC-F1D7-D6FD-3CD8-DBB1AB791EB3}"/>
              </a:ext>
            </a:extLst>
          </p:cNvPr>
          <p:cNvSpPr txBox="1"/>
          <p:nvPr/>
        </p:nvSpPr>
        <p:spPr>
          <a:xfrm>
            <a:off x="2237510" y="1044015"/>
            <a:ext cx="7716981" cy="923330"/>
          </a:xfrm>
          <a:prstGeom prst="rect">
            <a:avLst/>
          </a:prstGeom>
          <a:noFill/>
        </p:spPr>
        <p:txBody>
          <a:bodyPr wrap="square" rtlCol="0">
            <a:spAutoFit/>
          </a:bodyPr>
          <a:lstStyle/>
          <a:p>
            <a:pPr algn="ctr">
              <a:spcAft>
                <a:spcPts val="600"/>
              </a:spcAft>
            </a:pPr>
            <a:r>
              <a:rPr lang="en-US" sz="5400" b="1">
                <a:ln w="9525">
                  <a:solidFill>
                    <a:schemeClr val="bg1"/>
                  </a:solidFill>
                  <a:prstDash val="solid"/>
                </a:ln>
                <a:effectLst>
                  <a:outerShdw blurRad="12700" dist="38100" dir="2700000" algn="tl" rotWithShape="0">
                    <a:schemeClr val="bg1">
                      <a:lumMod val="50000"/>
                    </a:schemeClr>
                  </a:outerShdw>
                </a:effectLst>
              </a:rPr>
              <a:t>Proyectos de Inversión </a:t>
            </a:r>
          </a:p>
        </p:txBody>
      </p:sp>
      <p:pic>
        <p:nvPicPr>
          <p:cNvPr id="11" name="Imagen 10">
            <a:extLst>
              <a:ext uri="{FF2B5EF4-FFF2-40B4-BE49-F238E27FC236}">
                <a16:creationId xmlns:a16="http://schemas.microsoft.com/office/drawing/2014/main" id="{3CD76620-D027-D0E4-58B6-F26E3D202736}"/>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3946925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970861986"/>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766740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071593964"/>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488100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143420865"/>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154400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2D439-7912-5A85-8908-8D3ED569FA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D1D0021-E2D2-9982-6406-00F798909721}"/>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A901CAB8-D41A-5797-DE2F-3E3F5470B5B1}"/>
              </a:ext>
            </a:extLst>
          </p:cNvPr>
          <p:cNvPicPr>
            <a:picLocks noChangeAspect="1"/>
          </p:cNvPicPr>
          <p:nvPr/>
        </p:nvPicPr>
        <p:blipFill>
          <a:blip r:embed="rId2"/>
          <a:stretch>
            <a:fillRect/>
          </a:stretch>
        </p:blipFill>
        <p:spPr>
          <a:xfrm>
            <a:off x="315630" y="3875"/>
            <a:ext cx="11806732" cy="3591732"/>
          </a:xfrm>
          <a:prstGeom prst="rect">
            <a:avLst/>
          </a:prstGeom>
        </p:spPr>
      </p:pic>
      <p:pic>
        <p:nvPicPr>
          <p:cNvPr id="6" name="Imagen 5">
            <a:extLst>
              <a:ext uri="{FF2B5EF4-FFF2-40B4-BE49-F238E27FC236}">
                <a16:creationId xmlns:a16="http://schemas.microsoft.com/office/drawing/2014/main" id="{2530B749-2851-8E04-63F6-550424E6CB7A}"/>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953527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D1B9995-A3F2-4AEE-9554-72E053A96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208"/>
          <a:stretch/>
        </p:blipFill>
        <p:spPr bwMode="auto">
          <a:xfrm>
            <a:off x="6936617" y="3067587"/>
            <a:ext cx="2260703" cy="251535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3.2. Estructura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19">
            <a:extLst>
              <a:ext uri="{FF2B5EF4-FFF2-40B4-BE49-F238E27FC236}">
                <a16:creationId xmlns:a16="http://schemas.microsoft.com/office/drawing/2014/main" id="{6CD204DD-36D5-4BD3-AA17-434F0B234DC2}"/>
              </a:ext>
            </a:extLst>
          </p:cNvPr>
          <p:cNvSpPr txBox="1"/>
          <p:nvPr/>
        </p:nvSpPr>
        <p:spPr>
          <a:xfrm>
            <a:off x="961696" y="1584833"/>
            <a:ext cx="9869593" cy="646331"/>
          </a:xfrm>
          <a:prstGeom prst="rect">
            <a:avLst/>
          </a:prstGeom>
          <a:noFill/>
        </p:spPr>
        <p:txBody>
          <a:bodyPr wrap="square" rtlCol="0">
            <a:spAutoFit/>
          </a:bodyPr>
          <a:lstStyle/>
          <a:p>
            <a:pPr algn="just"/>
            <a:r>
              <a:rPr lang="es-PE" dirty="0"/>
              <a:t>La estructura de capital se refiere a la forma en que una entidad financia sus activos mediante una combinación de capital propio (aportes de capital) y deuda (bonos y préstamos).</a:t>
            </a:r>
          </a:p>
        </p:txBody>
      </p:sp>
      <p:pic>
        <p:nvPicPr>
          <p:cNvPr id="1026" name="Picture 2">
            <a:extLst>
              <a:ext uri="{FF2B5EF4-FFF2-40B4-BE49-F238E27FC236}">
                <a16:creationId xmlns:a16="http://schemas.microsoft.com/office/drawing/2014/main" id="{3C847CDC-581C-4984-A98B-3449E6917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14" y="2991369"/>
            <a:ext cx="4585761" cy="25915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4B87A7-D748-4E68-99C5-E93472723AB5}"/>
              </a:ext>
            </a:extLst>
          </p:cNvPr>
          <p:cNvSpPr txBox="1"/>
          <p:nvPr/>
        </p:nvSpPr>
        <p:spPr>
          <a:xfrm>
            <a:off x="2565400" y="2312897"/>
            <a:ext cx="1356360" cy="369332"/>
          </a:xfrm>
          <a:prstGeom prst="rect">
            <a:avLst/>
          </a:prstGeom>
          <a:noFill/>
        </p:spPr>
        <p:txBody>
          <a:bodyPr wrap="square">
            <a:spAutoFit/>
          </a:bodyPr>
          <a:lstStyle/>
          <a:p>
            <a:r>
              <a:rPr lang="es-PE" sz="1800" b="1" u="sng" dirty="0"/>
              <a:t>Sector real</a:t>
            </a:r>
            <a:endParaRPr lang="en-US" b="1" u="sng" dirty="0"/>
          </a:p>
        </p:txBody>
      </p:sp>
      <p:sp>
        <p:nvSpPr>
          <p:cNvPr id="23" name="TextBox 22">
            <a:extLst>
              <a:ext uri="{FF2B5EF4-FFF2-40B4-BE49-F238E27FC236}">
                <a16:creationId xmlns:a16="http://schemas.microsoft.com/office/drawing/2014/main" id="{03A515CE-AE67-48B3-BF31-5CDF0708D7B8}"/>
              </a:ext>
            </a:extLst>
          </p:cNvPr>
          <p:cNvSpPr txBox="1"/>
          <p:nvPr/>
        </p:nvSpPr>
        <p:spPr>
          <a:xfrm>
            <a:off x="8204851" y="2389139"/>
            <a:ext cx="2034538" cy="369332"/>
          </a:xfrm>
          <a:prstGeom prst="rect">
            <a:avLst/>
          </a:prstGeom>
          <a:noFill/>
        </p:spPr>
        <p:txBody>
          <a:bodyPr wrap="square">
            <a:spAutoFit/>
          </a:bodyPr>
          <a:lstStyle/>
          <a:p>
            <a:r>
              <a:rPr lang="es-PE" sz="1800" b="1" u="sng" dirty="0"/>
              <a:t>Sector financiero</a:t>
            </a:r>
            <a:endParaRPr lang="en-US" b="1" u="sng" dirty="0"/>
          </a:p>
        </p:txBody>
      </p:sp>
      <p:sp>
        <p:nvSpPr>
          <p:cNvPr id="26" name="Rectangle: Rounded Corners 25">
            <a:extLst>
              <a:ext uri="{FF2B5EF4-FFF2-40B4-BE49-F238E27FC236}">
                <a16:creationId xmlns:a16="http://schemas.microsoft.com/office/drawing/2014/main" id="{5EC7ACCB-68B4-44D9-BBBC-9A5B6DB29F6E}"/>
              </a:ext>
            </a:extLst>
          </p:cNvPr>
          <p:cNvSpPr/>
          <p:nvPr/>
        </p:nvSpPr>
        <p:spPr>
          <a:xfrm>
            <a:off x="9093200" y="3088740"/>
            <a:ext cx="2123440" cy="954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Depósitos (PN y PJ)</a:t>
            </a:r>
            <a:endParaRPr lang="en-US" dirty="0">
              <a:solidFill>
                <a:schemeClr val="tx1"/>
              </a:solidFill>
            </a:endParaRPr>
          </a:p>
        </p:txBody>
      </p:sp>
      <p:sp>
        <p:nvSpPr>
          <p:cNvPr id="27" name="Rectangle: Rounded Corners 26">
            <a:extLst>
              <a:ext uri="{FF2B5EF4-FFF2-40B4-BE49-F238E27FC236}">
                <a16:creationId xmlns:a16="http://schemas.microsoft.com/office/drawing/2014/main" id="{4FA13CF3-5299-46CB-98F0-FC2F83CDF4BD}"/>
              </a:ext>
            </a:extLst>
          </p:cNvPr>
          <p:cNvSpPr/>
          <p:nvPr/>
        </p:nvSpPr>
        <p:spPr>
          <a:xfrm>
            <a:off x="9076199" y="4135370"/>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Adeudados</a:t>
            </a:r>
            <a:endParaRPr lang="en-US" dirty="0">
              <a:solidFill>
                <a:schemeClr val="tx1"/>
              </a:solidFill>
            </a:endParaRPr>
          </a:p>
        </p:txBody>
      </p:sp>
      <p:sp>
        <p:nvSpPr>
          <p:cNvPr id="29" name="Rectangle: Rounded Corners 28">
            <a:extLst>
              <a:ext uri="{FF2B5EF4-FFF2-40B4-BE49-F238E27FC236}">
                <a16:creationId xmlns:a16="http://schemas.microsoft.com/office/drawing/2014/main" id="{483C7017-DD38-435A-81B7-DB2AFC6D2124}"/>
              </a:ext>
            </a:extLst>
          </p:cNvPr>
          <p:cNvSpPr/>
          <p:nvPr/>
        </p:nvSpPr>
        <p:spPr>
          <a:xfrm>
            <a:off x="9093200" y="4857252"/>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Patrimonio</a:t>
            </a:r>
            <a:endParaRPr lang="en-US" dirty="0">
              <a:solidFill>
                <a:schemeClr val="tx1"/>
              </a:solidFill>
            </a:endParaRPr>
          </a:p>
        </p:txBody>
      </p:sp>
      <p:sp>
        <p:nvSpPr>
          <p:cNvPr id="33" name="Rectangle 32">
            <a:extLst>
              <a:ext uri="{FF2B5EF4-FFF2-40B4-BE49-F238E27FC236}">
                <a16:creationId xmlns:a16="http://schemas.microsoft.com/office/drawing/2014/main" id="{7231B27F-9EE2-43A1-A396-8629AE9853E9}"/>
              </a:ext>
            </a:extLst>
          </p:cNvPr>
          <p:cNvSpPr/>
          <p:nvPr/>
        </p:nvSpPr>
        <p:spPr>
          <a:xfrm>
            <a:off x="1767840" y="5709998"/>
            <a:ext cx="7853680"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RL MN </a:t>
            </a:r>
            <a:r>
              <a:rPr lang="en-US" dirty="0"/>
              <a:t>≥  8%; RL ME ≥ 20%, Ratio de capital Global ≥ 10%</a:t>
            </a:r>
          </a:p>
        </p:txBody>
      </p:sp>
      <p:sp>
        <p:nvSpPr>
          <p:cNvPr id="36" name="TextBox 35">
            <a:extLst>
              <a:ext uri="{FF2B5EF4-FFF2-40B4-BE49-F238E27FC236}">
                <a16:creationId xmlns:a16="http://schemas.microsoft.com/office/drawing/2014/main" id="{A0DCD349-8FE7-482D-A0FC-5E34D84B74DF}"/>
              </a:ext>
            </a:extLst>
          </p:cNvPr>
          <p:cNvSpPr txBox="1"/>
          <p:nvPr/>
        </p:nvSpPr>
        <p:spPr>
          <a:xfrm>
            <a:off x="1984492" y="6038644"/>
            <a:ext cx="7660712" cy="738664"/>
          </a:xfrm>
          <a:prstGeom prst="rect">
            <a:avLst/>
          </a:prstGeom>
          <a:noFill/>
        </p:spPr>
        <p:txBody>
          <a:bodyPr wrap="square">
            <a:spAutoFit/>
          </a:bodyPr>
          <a:lstStyle/>
          <a:p>
            <a:r>
              <a:rPr lang="en-US" sz="1400" dirty="0">
                <a:hlinkClick r:id="rId4"/>
              </a:rPr>
              <a:t>Fuentes para mayor información: </a:t>
            </a:r>
          </a:p>
          <a:p>
            <a:r>
              <a:rPr lang="en-US" sz="1400" dirty="0">
                <a:hlinkClick r:id="rId4"/>
              </a:rPr>
              <a:t>https://intranet2.sbs.gob.pe/dv_int_cn/671/v4.0/Adjuntos/9075-2012.r.pd</a:t>
            </a:r>
            <a:endParaRPr lang="en-US" sz="1400" dirty="0"/>
          </a:p>
          <a:p>
            <a:r>
              <a:rPr lang="en-US" sz="1400" dirty="0"/>
              <a:t>https://www.sbs.gob.pe/Portals/0/jer/regul_sisfin_bfo_rep/20150917_Reporte%2013.docx</a:t>
            </a:r>
          </a:p>
        </p:txBody>
      </p:sp>
      <p:sp>
        <p:nvSpPr>
          <p:cNvPr id="35" name="Rectangle: Rounded Corners 34">
            <a:extLst>
              <a:ext uri="{FF2B5EF4-FFF2-40B4-BE49-F238E27FC236}">
                <a16:creationId xmlns:a16="http://schemas.microsoft.com/office/drawing/2014/main" id="{9CBF46A0-DDA4-4241-9118-52730E824553}"/>
              </a:ext>
            </a:extLst>
          </p:cNvPr>
          <p:cNvSpPr/>
          <p:nvPr/>
        </p:nvSpPr>
        <p:spPr>
          <a:xfrm>
            <a:off x="7257668" y="4734100"/>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Créditos</a:t>
            </a:r>
            <a:endParaRPr lang="en-US" dirty="0">
              <a:solidFill>
                <a:schemeClr val="tx1"/>
              </a:solidFill>
            </a:endParaRPr>
          </a:p>
        </p:txBody>
      </p:sp>
      <p:sp>
        <p:nvSpPr>
          <p:cNvPr id="38" name="Rectangle: Rounded Corners 37">
            <a:extLst>
              <a:ext uri="{FF2B5EF4-FFF2-40B4-BE49-F238E27FC236}">
                <a16:creationId xmlns:a16="http://schemas.microsoft.com/office/drawing/2014/main" id="{6636A690-93ED-4222-87E0-CE649D5F2FFC}"/>
              </a:ext>
            </a:extLst>
          </p:cNvPr>
          <p:cNvSpPr/>
          <p:nvPr/>
        </p:nvSpPr>
        <p:spPr>
          <a:xfrm>
            <a:off x="7257668" y="33410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a:t>
            </a:r>
            <a:endParaRPr lang="en-US" dirty="0">
              <a:solidFill>
                <a:schemeClr val="tx1"/>
              </a:solidFill>
            </a:endParaRPr>
          </a:p>
        </p:txBody>
      </p:sp>
      <p:sp>
        <p:nvSpPr>
          <p:cNvPr id="40" name="Rectangle: Rounded Corners 39">
            <a:extLst>
              <a:ext uri="{FF2B5EF4-FFF2-40B4-BE49-F238E27FC236}">
                <a16:creationId xmlns:a16="http://schemas.microsoft.com/office/drawing/2014/main" id="{749BE836-E98B-4AA0-B891-9958BFEE700D}"/>
              </a:ext>
            </a:extLst>
          </p:cNvPr>
          <p:cNvSpPr/>
          <p:nvPr/>
        </p:nvSpPr>
        <p:spPr>
          <a:xfrm>
            <a:off x="7257668" y="3635451"/>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Inversiones</a:t>
            </a:r>
            <a:endParaRPr lang="en-US" dirty="0">
              <a:solidFill>
                <a:schemeClr val="tx1"/>
              </a:solidFill>
            </a:endParaRPr>
          </a:p>
        </p:txBody>
      </p:sp>
      <p:sp>
        <p:nvSpPr>
          <p:cNvPr id="42" name="Rectangle: Rounded Corners 41">
            <a:extLst>
              <a:ext uri="{FF2B5EF4-FFF2-40B4-BE49-F238E27FC236}">
                <a16:creationId xmlns:a16="http://schemas.microsoft.com/office/drawing/2014/main" id="{7900A3DC-DE80-44FE-8893-2F3D0B5156E2}"/>
              </a:ext>
            </a:extLst>
          </p:cNvPr>
          <p:cNvSpPr/>
          <p:nvPr/>
        </p:nvSpPr>
        <p:spPr>
          <a:xfrm>
            <a:off x="7257668" y="5028482"/>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p:sp>
        <p:nvSpPr>
          <p:cNvPr id="44" name="Rectangle: Rounded Corners 43">
            <a:extLst>
              <a:ext uri="{FF2B5EF4-FFF2-40B4-BE49-F238E27FC236}">
                <a16:creationId xmlns:a16="http://schemas.microsoft.com/office/drawing/2014/main" id="{00AEBF3A-24EF-4905-B2D2-7CE310AAD8BE}"/>
              </a:ext>
            </a:extLst>
          </p:cNvPr>
          <p:cNvSpPr/>
          <p:nvPr/>
        </p:nvSpPr>
        <p:spPr>
          <a:xfrm>
            <a:off x="1538300" y="316041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 e inv.</a:t>
            </a:r>
            <a:endParaRPr lang="en-US" dirty="0">
              <a:solidFill>
                <a:schemeClr val="tx1"/>
              </a:solidFill>
            </a:endParaRPr>
          </a:p>
        </p:txBody>
      </p:sp>
      <p:sp>
        <p:nvSpPr>
          <p:cNvPr id="46" name="Rectangle: Rounded Corners 45">
            <a:extLst>
              <a:ext uri="{FF2B5EF4-FFF2-40B4-BE49-F238E27FC236}">
                <a16:creationId xmlns:a16="http://schemas.microsoft.com/office/drawing/2014/main" id="{89190BFB-0DF7-4787-8E71-80B60DF3D43A}"/>
              </a:ext>
            </a:extLst>
          </p:cNvPr>
          <p:cNvSpPr/>
          <p:nvPr/>
        </p:nvSpPr>
        <p:spPr>
          <a:xfrm>
            <a:off x="1517268" y="346955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CxCs</a:t>
            </a:r>
            <a:endParaRPr lang="en-US" dirty="0">
              <a:solidFill>
                <a:schemeClr val="tx1"/>
              </a:solidFill>
            </a:endParaRPr>
          </a:p>
        </p:txBody>
      </p:sp>
      <p:sp>
        <p:nvSpPr>
          <p:cNvPr id="48" name="Rectangle: Rounded Corners 47">
            <a:extLst>
              <a:ext uri="{FF2B5EF4-FFF2-40B4-BE49-F238E27FC236}">
                <a16:creationId xmlns:a16="http://schemas.microsoft.com/office/drawing/2014/main" id="{EAFBDB8F-D0BB-4A8F-AE55-1FE887E317BF}"/>
              </a:ext>
            </a:extLst>
          </p:cNvPr>
          <p:cNvSpPr/>
          <p:nvPr/>
        </p:nvSpPr>
        <p:spPr>
          <a:xfrm>
            <a:off x="1517268" y="37488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Inventarios</a:t>
            </a:r>
            <a:endParaRPr lang="en-US" dirty="0">
              <a:solidFill>
                <a:schemeClr val="tx1"/>
              </a:solidFill>
            </a:endParaRPr>
          </a:p>
        </p:txBody>
      </p:sp>
      <p:sp>
        <p:nvSpPr>
          <p:cNvPr id="50" name="Rectangle: Rounded Corners 49">
            <a:extLst>
              <a:ext uri="{FF2B5EF4-FFF2-40B4-BE49-F238E27FC236}">
                <a16:creationId xmlns:a16="http://schemas.microsoft.com/office/drawing/2014/main" id="{E09E106B-DF9D-4C2C-8106-7110A022D16F}"/>
              </a:ext>
            </a:extLst>
          </p:cNvPr>
          <p:cNvSpPr/>
          <p:nvPr/>
        </p:nvSpPr>
        <p:spPr>
          <a:xfrm>
            <a:off x="1483216" y="4667394"/>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Activo fijo</a:t>
            </a:r>
            <a:endParaRPr lang="en-US" dirty="0">
              <a:solidFill>
                <a:schemeClr val="tx1"/>
              </a:solidFill>
            </a:endParaRPr>
          </a:p>
        </p:txBody>
      </p:sp>
      <p:sp>
        <p:nvSpPr>
          <p:cNvPr id="52" name="Rectangle: Rounded Corners 51">
            <a:extLst>
              <a:ext uri="{FF2B5EF4-FFF2-40B4-BE49-F238E27FC236}">
                <a16:creationId xmlns:a16="http://schemas.microsoft.com/office/drawing/2014/main" id="{26A12003-ADD6-4D21-B429-287EEAB332CB}"/>
              </a:ext>
            </a:extLst>
          </p:cNvPr>
          <p:cNvSpPr/>
          <p:nvPr/>
        </p:nvSpPr>
        <p:spPr>
          <a:xfrm>
            <a:off x="1483216" y="4961776"/>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62EAC-26C9-47D6-8BAC-3B052270F945}"/>
                  </a:ext>
                </a:extLst>
              </p14:cNvPr>
              <p14:cNvContentPartPr/>
              <p14:nvPr/>
            </p14:nvContentPartPr>
            <p14:xfrm>
              <a:off x="5397480" y="3525120"/>
              <a:ext cx="1684800" cy="1342800"/>
            </p14:xfrm>
          </p:contentPart>
        </mc:Choice>
        <mc:Fallback xmlns="">
          <p:pic>
            <p:nvPicPr>
              <p:cNvPr id="5" name="Entrada de lápiz 4">
                <a:extLst>
                  <a:ext uri="{FF2B5EF4-FFF2-40B4-BE49-F238E27FC236}">
                    <a16:creationId xmlns:a16="http://schemas.microsoft.com/office/drawing/2014/main" id="{29262EAC-26C9-47D6-8BAC-3B052270F945}"/>
                  </a:ext>
                </a:extLst>
              </p:cNvPr>
              <p:cNvPicPr/>
              <p:nvPr/>
            </p:nvPicPr>
            <p:blipFill>
              <a:blip r:embed="rId6"/>
              <a:stretch>
                <a:fillRect/>
              </a:stretch>
            </p:blipFill>
            <p:spPr>
              <a:xfrm>
                <a:off x="5388120" y="3515760"/>
                <a:ext cx="170352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C17ED9F2-2518-46D7-AC43-6D84ADE9E8CE}"/>
                  </a:ext>
                </a:extLst>
              </p14:cNvPr>
              <p14:cNvContentPartPr/>
              <p14:nvPr/>
            </p14:nvContentPartPr>
            <p14:xfrm>
              <a:off x="5712840" y="1882440"/>
              <a:ext cx="6359400" cy="4692600"/>
            </p14:xfrm>
          </p:contentPart>
        </mc:Choice>
        <mc:Fallback xmlns="">
          <p:pic>
            <p:nvPicPr>
              <p:cNvPr id="6" name="Entrada de lápiz 5">
                <a:extLst>
                  <a:ext uri="{FF2B5EF4-FFF2-40B4-BE49-F238E27FC236}">
                    <a16:creationId xmlns:a16="http://schemas.microsoft.com/office/drawing/2014/main" id="{C17ED9F2-2518-46D7-AC43-6D84ADE9E8CE}"/>
                  </a:ext>
                </a:extLst>
              </p:cNvPr>
              <p:cNvPicPr/>
              <p:nvPr/>
            </p:nvPicPr>
            <p:blipFill>
              <a:blip r:embed="rId8"/>
              <a:stretch>
                <a:fillRect/>
              </a:stretch>
            </p:blipFill>
            <p:spPr>
              <a:xfrm>
                <a:off x="5703480" y="1873080"/>
                <a:ext cx="6378120" cy="4711320"/>
              </a:xfrm>
              <a:prstGeom prst="rect">
                <a:avLst/>
              </a:prstGeom>
            </p:spPr>
          </p:pic>
        </mc:Fallback>
      </mc:AlternateContent>
    </p:spTree>
    <p:extLst>
      <p:ext uri="{BB962C8B-B14F-4D97-AF65-F5344CB8AC3E}">
        <p14:creationId xmlns:p14="http://schemas.microsoft.com/office/powerpoint/2010/main" val="135985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696376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promedio ponderado del capital (WACC)</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Refleja el valor del dinero en el tiempo ponderando el costo de capital propio y el costo de la deuda. </a:t>
            </a:r>
            <a:r>
              <a:rPr lang="es-ES_tradnl" altLang="es-PE" sz="1800" dirty="0"/>
              <a:t>Es una tasa de descuento que permite calcular la ganancia total del inversionista a partir únicamente del </a:t>
            </a:r>
            <a:r>
              <a:rPr lang="es-ES_tradnl" altLang="es-PE" sz="1800" b="1" dirty="0">
                <a:solidFill>
                  <a:schemeClr val="tx1"/>
                </a:solidFill>
              </a:rPr>
              <a:t>flujo de caja económico</a:t>
            </a:r>
            <a:r>
              <a:rPr lang="es-ES_tradnl" altLang="es-PE" sz="1800" dirty="0">
                <a:solidFill>
                  <a:schemeClr val="tx1"/>
                </a:solidFill>
              </a:rPr>
              <a:t>.</a:t>
            </a:r>
          </a:p>
          <a:p>
            <a:endParaRPr lang="es-PE" dirty="0"/>
          </a:p>
        </p:txBody>
      </p:sp>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3D31216-8BB3-4269-88F0-B9142AF42FC6}"/>
                  </a:ext>
                </a:extLst>
              </p:cNvPr>
              <p:cNvSpPr txBox="1">
                <a:spLocks noChangeArrowheads="1"/>
              </p:cNvSpPr>
              <p:nvPr/>
            </p:nvSpPr>
            <p:spPr bwMode="auto">
              <a:xfrm>
                <a:off x="2483273" y="3871379"/>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𝑃</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3D31216-8BB3-4269-88F0-B9142AF42FC6}"/>
                  </a:ext>
                </a:extLst>
              </p:cNvPr>
              <p:cNvSpPr txBox="1">
                <a:spLocks noRot="1" noChangeAspect="1" noMove="1" noResize="1" noEditPoints="1" noAdjustHandles="1" noChangeArrowheads="1" noChangeShapeType="1" noTextEdit="1"/>
              </p:cNvSpPr>
              <p:nvPr/>
            </p:nvSpPr>
            <p:spPr bwMode="auto">
              <a:xfrm>
                <a:off x="2483273" y="3871379"/>
                <a:ext cx="5430520" cy="706476"/>
              </a:xfrm>
              <a:prstGeom prst="rect">
                <a:avLst/>
              </a:prstGeom>
              <a:blipFill>
                <a:blip r:embed="rId5"/>
                <a:stretch>
                  <a:fillRect b="-948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499750" y="2972200"/>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499750" y="2972200"/>
                <a:ext cx="5430520" cy="706476"/>
              </a:xfrm>
              <a:prstGeom prst="rect">
                <a:avLst/>
              </a:prstGeom>
              <a:blipFill>
                <a:blip r:embed="rId6"/>
                <a:stretch>
                  <a:fillRect b="-9565"/>
                </a:stretch>
              </a:blipFill>
              <a:ln>
                <a:noFill/>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761FFF9-5597-4104-804A-D9A2966EC660}"/>
              </a:ext>
            </a:extLst>
          </p:cNvPr>
          <p:cNvSpPr txBox="1"/>
          <p:nvPr/>
        </p:nvSpPr>
        <p:spPr>
          <a:xfrm>
            <a:off x="8146429" y="3898947"/>
            <a:ext cx="2971800" cy="646331"/>
          </a:xfrm>
          <a:prstGeom prst="rect">
            <a:avLst/>
          </a:prstGeom>
          <a:solidFill>
            <a:schemeClr val="accent4">
              <a:lumMod val="40000"/>
              <a:lumOff val="60000"/>
            </a:schemeClr>
          </a:solidFill>
        </p:spPr>
        <p:txBody>
          <a:bodyPr wrap="square" rtlCol="0">
            <a:spAutoFit/>
          </a:bodyPr>
          <a:lstStyle/>
          <a:p>
            <a:r>
              <a:rPr lang="es-PE" dirty="0"/>
              <a:t>Deuda, Acciones preferentes y Acciones comunes</a:t>
            </a:r>
            <a:endParaRPr lang="en-US" dirty="0"/>
          </a:p>
        </p:txBody>
      </p:sp>
      <p:sp>
        <p:nvSpPr>
          <p:cNvPr id="22" name="TextBox 21">
            <a:extLst>
              <a:ext uri="{FF2B5EF4-FFF2-40B4-BE49-F238E27FC236}">
                <a16:creationId xmlns:a16="http://schemas.microsoft.com/office/drawing/2014/main" id="{73E3DE81-66A7-4593-865B-2FF44163D7F5}"/>
              </a:ext>
            </a:extLst>
          </p:cNvPr>
          <p:cNvSpPr txBox="1"/>
          <p:nvPr/>
        </p:nvSpPr>
        <p:spPr>
          <a:xfrm>
            <a:off x="8146429" y="3159443"/>
            <a:ext cx="2971800" cy="369332"/>
          </a:xfrm>
          <a:prstGeom prst="rect">
            <a:avLst/>
          </a:prstGeom>
          <a:solidFill>
            <a:schemeClr val="accent4">
              <a:lumMod val="40000"/>
              <a:lumOff val="60000"/>
            </a:schemeClr>
          </a:solidFill>
        </p:spPr>
        <p:txBody>
          <a:bodyPr wrap="square" rtlCol="0">
            <a:spAutoFit/>
          </a:bodyPr>
          <a:lstStyle/>
          <a:p>
            <a:r>
              <a:rPr lang="es-PE" dirty="0"/>
              <a:t>Deuda  y Acciones comunes</a:t>
            </a:r>
            <a:endParaRPr lang="en-US" dirty="0"/>
          </a:p>
        </p:txBody>
      </p:sp>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4637739"/>
                <a:ext cx="9869593" cy="2062103"/>
              </a:xfrm>
              <a:prstGeom prst="rect">
                <a:avLst/>
              </a:prstGeom>
              <a:noFill/>
            </p:spPr>
            <p:txBody>
              <a:bodyPr wrap="square" rtlCol="0">
                <a:spAutoFit/>
              </a:bodyPr>
              <a:lstStyle/>
              <a:p>
                <a:r>
                  <a:rPr lang="es-PE" sz="1600" dirty="0"/>
                  <a:t>Donde:</a:t>
                </a:r>
              </a:p>
              <a:p>
                <a:r>
                  <a:rPr lang="es-PE" altLang="es-PE" sz="1600" dirty="0"/>
                  <a:t>E: Valor de mercado de acciones comunes (N° de acciones comunes * Precio de mercado de cada acción)</a:t>
                </a:r>
              </a:p>
              <a:p>
                <a:r>
                  <a:rPr lang="es-PE" altLang="es-PE" sz="1600" dirty="0">
                    <a:solidFill>
                      <a:schemeClr val="tx1"/>
                    </a:solidFill>
                  </a:rPr>
                  <a:t>D: Valor de m</a:t>
                </a:r>
                <a:r>
                  <a:rPr lang="es-PE" altLang="es-PE" sz="1600" dirty="0"/>
                  <a:t>ercado de deuda</a:t>
                </a:r>
              </a:p>
              <a:p>
                <a:r>
                  <a:rPr lang="es-PE" altLang="es-PE" sz="1600" dirty="0">
                    <a:solidFill>
                      <a:schemeClr val="tx1"/>
                    </a:solidFill>
                  </a:rPr>
                  <a:t>P: Valor de mercado acciones </a:t>
                </a:r>
                <a:r>
                  <a:rPr lang="es-PE" altLang="es-PE" sz="1600" dirty="0"/>
                  <a:t>preferentes (N° de acciones preferentes* Precio de mercado de cada acción)</a:t>
                </a:r>
              </a:p>
              <a:p>
                <a:r>
                  <a:rPr lang="es-PE" altLang="es-PE" sz="1600" dirty="0">
                    <a:solidFill>
                      <a:schemeClr val="tx1"/>
                    </a:solidFill>
                  </a:rPr>
                  <a:t>V: Valor de mercado de la empresa: E+D+P</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1" smtClean="0">
                        <a:solidFill>
                          <a:schemeClr val="tx1"/>
                        </a:solidFill>
                        <a:latin typeface="Cambria Math" panose="02040503050406030204" pitchFamily="18" charset="0"/>
                      </a:rPr>
                      <m:t>:</m:t>
                    </m:r>
                  </m:oMath>
                </a14:m>
                <a:r>
                  <a:rPr lang="es-ES_tradnl" altLang="es-PE" sz="1600" dirty="0">
                    <a:solidFill>
                      <a:schemeClr val="tx1"/>
                    </a:solidFill>
                  </a:rPr>
                  <a:t> Costo de las acciones comunes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1" smtClean="0">
                        <a:solidFill>
                          <a:schemeClr val="tx1"/>
                        </a:solidFill>
                        <a:latin typeface="Cambria Math" panose="02040503050406030204" pitchFamily="18" charset="0"/>
                      </a:rPr>
                      <m:t>:</m:t>
                    </m:r>
                  </m:oMath>
                </a14:m>
                <a:r>
                  <a:rPr lang="es-PE" altLang="es-PE" sz="1600" b="0" dirty="0">
                    <a:solidFill>
                      <a:schemeClr val="tx1"/>
                    </a:solidFill>
                  </a:rPr>
                  <a:t> Costo de las acciones preferentes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4637739"/>
                <a:ext cx="9869593" cy="2062103"/>
              </a:xfrm>
              <a:prstGeom prst="rect">
                <a:avLst/>
              </a:prstGeom>
              <a:blipFill>
                <a:blip r:embed="rId7"/>
                <a:stretch>
                  <a:fillRect l="-309" t="-888" b="-2959"/>
                </a:stretch>
              </a:blipFill>
            </p:spPr>
            <p:txBody>
              <a:bodyPr/>
              <a:lstStyle/>
              <a:p>
                <a:r>
                  <a:rPr lang="en-US">
                    <a:noFill/>
                  </a:rPr>
                  <a:t> </a:t>
                </a:r>
              </a:p>
            </p:txBody>
          </p:sp>
        </mc:Fallback>
      </mc:AlternateContent>
    </p:spTree>
    <p:extLst>
      <p:ext uri="{BB962C8B-B14F-4D97-AF65-F5344CB8AC3E}">
        <p14:creationId xmlns:p14="http://schemas.microsoft.com/office/powerpoint/2010/main" val="3293562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343074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 deuda(KD)</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algn="just"/>
            <a:r>
              <a:rPr lang="es-PE" dirty="0"/>
              <a:t>Un aspecto importante que debemos recordar es que los costos históricos son irrelevantes. Lo que interesa es el costo de conseguir </a:t>
            </a:r>
            <a:r>
              <a:rPr lang="es-PE" b="1" dirty="0"/>
              <a:t>nuevos préstamos </a:t>
            </a:r>
            <a:r>
              <a:rPr lang="es-PE" dirty="0"/>
              <a:t>o el </a:t>
            </a:r>
            <a:r>
              <a:rPr lang="es-PE" b="1" dirty="0"/>
              <a:t>rendimiento al vencimiento de los bonos </a:t>
            </a:r>
            <a:r>
              <a:rPr lang="es-PE" dirty="0"/>
              <a:t>que se encuentran en circulación.</a:t>
            </a:r>
          </a:p>
          <a:p>
            <a:pPr algn="just"/>
            <a:r>
              <a:rPr lang="es-PE" b="1" dirty="0"/>
              <a:t>Bonos:</a:t>
            </a:r>
          </a:p>
          <a:p>
            <a:pPr algn="just"/>
            <a:r>
              <a:rPr lang="es-PE" altLang="es-PE" dirty="0"/>
              <a:t>- Si la empresa no tiene deuda emitida públicamente que se comercialice, puede tomarse como referencia la rentabilidad al vencimiento de bonos de similar clasificación.</a:t>
            </a:r>
            <a:endParaRPr lang="es-ES_tradnl" altLang="es-PE" sz="1800" dirty="0">
              <a:solidFill>
                <a:schemeClr val="tx1"/>
              </a:solidFill>
            </a:endParaRPr>
          </a:p>
          <a:p>
            <a:r>
              <a:rPr lang="es-PE" b="1" dirty="0"/>
              <a:t>Préstamos:</a:t>
            </a:r>
          </a:p>
          <a:p>
            <a:pPr marL="285750" indent="-285750">
              <a:buFontTx/>
              <a:buChar char="-"/>
            </a:pPr>
            <a:r>
              <a:rPr lang="es-PE" dirty="0"/>
              <a:t>En el caso de préstamos, lo que se considerará como costo será la tasa efectiva anual (TEA).</a:t>
            </a:r>
          </a:p>
          <a:p>
            <a:pPr algn="just"/>
            <a:r>
              <a:rPr lang="es-PE" dirty="0"/>
              <a:t>* Adicional: Los intereses son tomados como gasto y son deducibles para determinar el monto imponible sobre el que se calculará el impuesto a la renta, es decir, hay un escudo fiscal.</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380740" y="5043192"/>
                <a:ext cx="5430520"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380740" y="5043192"/>
                <a:ext cx="5430520"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5671365"/>
                <a:ext cx="9869593" cy="1077218"/>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oMath>
                </a14:m>
                <a:r>
                  <a:rPr lang="es-PE" sz="1600" dirty="0"/>
                  <a:t>: Costo de la deuda</a:t>
                </a:r>
              </a:p>
              <a:p>
                <a:r>
                  <a:rPr lang="es-PE" sz="1600" dirty="0"/>
                  <a:t>T: Impuesto a la renta</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5671365"/>
                <a:ext cx="9869593" cy="1077218"/>
              </a:xfrm>
              <a:prstGeom prst="rect">
                <a:avLst/>
              </a:prstGeom>
              <a:blipFill>
                <a:blip r:embed="rId6"/>
                <a:stretch>
                  <a:fillRect l="-309" t="-1695" b="-6215"/>
                </a:stretch>
              </a:blipFill>
            </p:spPr>
            <p:txBody>
              <a:bodyPr/>
              <a:lstStyle/>
              <a:p>
                <a:r>
                  <a:rPr lang="en-US">
                    <a:noFill/>
                  </a:rPr>
                  <a:t> </a:t>
                </a:r>
              </a:p>
            </p:txBody>
          </p:sp>
        </mc:Fallback>
      </mc:AlternateContent>
    </p:spTree>
    <p:extLst>
      <p:ext uri="{BB962C8B-B14F-4D97-AF65-F5344CB8AC3E}">
        <p14:creationId xmlns:p14="http://schemas.microsoft.com/office/powerpoint/2010/main" val="2709995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98433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preferenciales(KP)</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646331"/>
          </a:xfrm>
          <a:prstGeom prst="rect">
            <a:avLst/>
          </a:prstGeom>
          <a:noFill/>
        </p:spPr>
        <p:txBody>
          <a:bodyPr wrap="square" rtlCol="0">
            <a:spAutoFit/>
          </a:bodyPr>
          <a:lstStyle/>
          <a:p>
            <a:pPr algn="just"/>
            <a:r>
              <a:rPr lang="es-PE" dirty="0"/>
              <a:t>La acción preferente no tiene vencimiento y como su dividendo es fijo ( no crece), estamos frente a una perpetuidad. Con lo cual se tiene:</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451860" y="2980438"/>
                <a:ext cx="5430520" cy="103227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m:t>
                              </m:r>
                            </m:e>
                            <m:sub>
                              <m:r>
                                <a:rPr lang="es-PE" altLang="es-PE" sz="2800" b="0" i="1" smtClean="0">
                                  <a:solidFill>
                                    <a:schemeClr val="tx1"/>
                                  </a:solidFill>
                                  <a:latin typeface="Cambria Math" panose="02040503050406030204" pitchFamily="18" charset="0"/>
                                </a:rPr>
                                <m:t>𝑝</m:t>
                              </m:r>
                            </m:sub>
                          </m:sSub>
                        </m:num>
                        <m:den>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𝑃</m:t>
                              </m:r>
                            </m:e>
                            <m:sub>
                              <m:r>
                                <a:rPr lang="es-PE" altLang="es-PE" sz="2800" b="0" i="1" smtClean="0">
                                  <a:solidFill>
                                    <a:schemeClr val="tx1"/>
                                  </a:solidFill>
                                  <a:latin typeface="Cambria Math" panose="02040503050406030204" pitchFamily="18" charset="0"/>
                                </a:rPr>
                                <m:t>𝑝</m:t>
                              </m:r>
                              <m:r>
                                <a:rPr lang="es-PE" altLang="es-PE" sz="2800" b="0" i="1" smtClean="0">
                                  <a:solidFill>
                                    <a:schemeClr val="tx1"/>
                                  </a:solidFill>
                                  <a:latin typeface="Cambria Math" panose="02040503050406030204" pitchFamily="18" charset="0"/>
                                </a:rPr>
                                <m:t>0</m:t>
                              </m:r>
                            </m:sub>
                          </m:sSub>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451860" y="2980438"/>
                <a:ext cx="5430520" cy="103227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7" y="4268718"/>
                <a:ext cx="9869593" cy="1115177"/>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0" smtClean="0">
                        <a:solidFill>
                          <a:schemeClr val="tx1"/>
                        </a:solidFill>
                        <a:latin typeface="Cambria Math" panose="02040503050406030204" pitchFamily="18" charset="0"/>
                      </a:rPr>
                      <m:t>:</m:t>
                    </m:r>
                  </m:oMath>
                </a14:m>
                <a:r>
                  <a:rPr lang="es-PE" sz="1600" dirty="0"/>
                  <a:t> Costo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𝑃</m:t>
                        </m:r>
                      </m:e>
                      <m:sub>
                        <m:r>
                          <a:rPr lang="es-PE" altLang="es-PE" sz="1600" b="0" i="1" smtClean="0">
                            <a:solidFill>
                              <a:schemeClr val="tx1"/>
                            </a:solidFill>
                            <a:latin typeface="Cambria Math" panose="02040503050406030204" pitchFamily="18" charset="0"/>
                          </a:rPr>
                          <m:t>𝑝</m:t>
                        </m:r>
                        <m:r>
                          <a:rPr lang="es-PE" altLang="es-PE" sz="1600" b="0" i="1" smtClean="0">
                            <a:solidFill>
                              <a:schemeClr val="tx1"/>
                            </a:solidFill>
                            <a:latin typeface="Cambria Math" panose="02040503050406030204" pitchFamily="18" charset="0"/>
                          </a:rPr>
                          <m:t>0</m:t>
                        </m:r>
                      </m:sub>
                    </m:sSub>
                  </m:oMath>
                </a14:m>
                <a:r>
                  <a:rPr lang="es-PE" sz="1600" dirty="0"/>
                  <a:t>: Precio actual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m:t>
                        </m:r>
                      </m:e>
                      <m:sub>
                        <m:r>
                          <a:rPr lang="es-PE" altLang="es-PE" sz="1600" b="0" i="1" smtClean="0">
                            <a:solidFill>
                              <a:schemeClr val="tx1"/>
                            </a:solidFill>
                            <a:latin typeface="Cambria Math" panose="02040503050406030204" pitchFamily="18" charset="0"/>
                          </a:rPr>
                          <m:t>𝑝</m:t>
                        </m:r>
                      </m:sub>
                    </m:sSub>
                  </m:oMath>
                </a14:m>
                <a:r>
                  <a:rPr lang="es-PE" sz="1600" dirty="0"/>
                  <a:t>: Dividendo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7" y="4268718"/>
                <a:ext cx="9869593" cy="1115177"/>
              </a:xfrm>
              <a:prstGeom prst="rect">
                <a:avLst/>
              </a:prstGeom>
              <a:blipFill>
                <a:blip r:embed="rId6"/>
                <a:stretch>
                  <a:fillRect l="-309" t="-1639" b="-4918"/>
                </a:stretch>
              </a:blipFill>
            </p:spPr>
            <p:txBody>
              <a:bodyPr/>
              <a:lstStyle/>
              <a:p>
                <a:r>
                  <a:rPr lang="en-US">
                    <a:noFill/>
                  </a:rPr>
                  <a:t> </a:t>
                </a:r>
              </a:p>
            </p:txBody>
          </p:sp>
        </mc:Fallback>
      </mc:AlternateContent>
    </p:spTree>
    <p:extLst>
      <p:ext uri="{BB962C8B-B14F-4D97-AF65-F5344CB8AC3E}">
        <p14:creationId xmlns:p14="http://schemas.microsoft.com/office/powerpoint/2010/main" val="3227800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3139321"/>
          </a:xfrm>
          <a:prstGeom prst="rect">
            <a:avLst/>
          </a:prstGeom>
          <a:noFill/>
        </p:spPr>
        <p:txBody>
          <a:bodyPr wrap="square" rtlCol="0">
            <a:spAutoFit/>
          </a:bodyPr>
          <a:lstStyle/>
          <a:p>
            <a:pPr algn="just"/>
            <a:r>
              <a:rPr lang="es-PE" dirty="0"/>
              <a:t>En el costo de las acciones, como fuente de financiamiento, se enfrenta a dos particularidades:</a:t>
            </a:r>
          </a:p>
          <a:p>
            <a:pPr marL="400050" indent="-400050" algn="just">
              <a:buAutoNum type="romanLcParenBoth"/>
            </a:pPr>
            <a:r>
              <a:rPr lang="es-PE" dirty="0"/>
              <a:t>El flujo de caja no esta definido. No existe la obligación de pagar dividendos fijados contractualmente.</a:t>
            </a:r>
          </a:p>
          <a:p>
            <a:pPr marL="400050" indent="-400050" algn="just">
              <a:buAutoNum type="romanLcParenBoth"/>
            </a:pPr>
            <a:r>
              <a:rPr lang="es-PE" dirty="0"/>
              <a:t>¿Cuál es el costo de oportunidad en invertir en la empresa?</a:t>
            </a:r>
          </a:p>
          <a:p>
            <a:pPr algn="just"/>
            <a:endParaRPr lang="es-PE" dirty="0"/>
          </a:p>
          <a:p>
            <a:pPr algn="just"/>
            <a:r>
              <a:rPr lang="es-PE" b="1" dirty="0"/>
              <a:t> Se puede estimar el costo de oportunidad en invertir, o la rentabilidad exigida por los acciones a través de tres métodos:</a:t>
            </a:r>
          </a:p>
          <a:p>
            <a:pPr algn="just"/>
            <a:endParaRPr lang="es-PE" b="1" dirty="0"/>
          </a:p>
          <a:p>
            <a:pPr marL="400050" indent="-400050" algn="just">
              <a:buAutoNum type="romanLcParenBoth"/>
            </a:pPr>
            <a:endParaRPr lang="es-PE" dirty="0"/>
          </a:p>
          <a:p>
            <a:pPr algn="just"/>
            <a:endParaRPr lang="es-PE" dirty="0"/>
          </a:p>
          <a:p>
            <a:pPr algn="just"/>
            <a:endParaRPr lang="es-PE" dirty="0"/>
          </a:p>
        </p:txBody>
      </p:sp>
      <p:sp>
        <p:nvSpPr>
          <p:cNvPr id="24" name="CuadroTexto 19">
            <a:extLst>
              <a:ext uri="{FF2B5EF4-FFF2-40B4-BE49-F238E27FC236}">
                <a16:creationId xmlns:a16="http://schemas.microsoft.com/office/drawing/2014/main" id="{3AE64058-4C4D-42AF-9ED3-2E18B3176FE2}"/>
              </a:ext>
            </a:extLst>
          </p:cNvPr>
          <p:cNvSpPr txBox="1"/>
          <p:nvPr/>
        </p:nvSpPr>
        <p:spPr>
          <a:xfrm>
            <a:off x="1397847" y="4285525"/>
            <a:ext cx="9869593" cy="1446550"/>
          </a:xfrm>
          <a:prstGeom prst="rect">
            <a:avLst/>
          </a:prstGeom>
          <a:noFill/>
        </p:spPr>
        <p:txBody>
          <a:bodyPr wrap="square" rtlCol="0">
            <a:spAutoFit/>
          </a:bodyPr>
          <a:lstStyle/>
          <a:p>
            <a:pPr marL="342900" indent="-342900" algn="just">
              <a:buAutoNum type="arabicPeriod"/>
            </a:pPr>
            <a:r>
              <a:rPr lang="es-PE" sz="2400" b="1" dirty="0"/>
              <a:t>Método de CAPM</a:t>
            </a:r>
          </a:p>
          <a:p>
            <a:pPr marL="342900" indent="-342900" algn="just">
              <a:buAutoNum type="arabicPeriod"/>
            </a:pPr>
            <a:r>
              <a:rPr lang="es-PE" sz="2400" b="1" dirty="0"/>
              <a:t>Descuentos de dividendos</a:t>
            </a:r>
          </a:p>
          <a:p>
            <a:pPr marL="342900" indent="-342900" algn="just">
              <a:buAutoNum type="arabicPeriod"/>
            </a:pPr>
            <a:r>
              <a:rPr lang="es-PE" sz="2400" b="1" dirty="0"/>
              <a:t>Rentabilidad histórica</a:t>
            </a:r>
          </a:p>
          <a:p>
            <a:pPr marL="342900" indent="-342900">
              <a:buAutoNum type="arabicPeriod"/>
            </a:pPr>
            <a:endParaRPr lang="es-PE" sz="1600" dirty="0"/>
          </a:p>
        </p:txBody>
      </p:sp>
    </p:spTree>
    <p:extLst>
      <p:ext uri="{BB962C8B-B14F-4D97-AF65-F5344CB8AC3E}">
        <p14:creationId xmlns:p14="http://schemas.microsoft.com/office/powerpoint/2010/main" val="427135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378640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372792" cy="584775"/>
          </a:xfrm>
          <a:prstGeom prst="rect">
            <a:avLst/>
          </a:prstGeom>
          <a:noFill/>
        </p:spPr>
        <p:txBody>
          <a:bodyPr wrap="square" rtlCol="0">
            <a:spAutoFit/>
          </a:bodyPr>
          <a:lstStyle/>
          <a:p>
            <a:r>
              <a:rPr lang="es-ES" sz="3200" b="1" dirty="0">
                <a:solidFill>
                  <a:srgbClr val="08238B"/>
                </a:solidFill>
              </a:rPr>
              <a:t>1.2.2. RACIONALIDAD</a:t>
            </a:r>
          </a:p>
        </p:txBody>
      </p:sp>
      <p:graphicFrame>
        <p:nvGraphicFramePr>
          <p:cNvPr id="7" name="Diagrama 6"/>
          <p:cNvGraphicFramePr/>
          <p:nvPr>
            <p:extLst>
              <p:ext uri="{D42A27DB-BD31-4B8C-83A1-F6EECF244321}">
                <p14:modId xmlns:p14="http://schemas.microsoft.com/office/powerpoint/2010/main" val="808938418"/>
              </p:ext>
            </p:extLst>
          </p:nvPr>
        </p:nvGraphicFramePr>
        <p:xfrm>
          <a:off x="119920" y="1177185"/>
          <a:ext cx="480909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BE525AB0-7D45-BEE8-6A1D-730C768A3759}"/>
              </a:ext>
            </a:extLst>
          </p:cNvPr>
          <p:cNvPicPr>
            <a:picLocks noChangeAspect="1"/>
          </p:cNvPicPr>
          <p:nvPr/>
        </p:nvPicPr>
        <p:blipFill>
          <a:blip r:embed="rId8"/>
          <a:stretch>
            <a:fillRect/>
          </a:stretch>
        </p:blipFill>
        <p:spPr>
          <a:xfrm>
            <a:off x="4809095" y="1252233"/>
            <a:ext cx="7382905" cy="4353533"/>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4631961" y="1386039"/>
            <a:ext cx="688172" cy="982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672449FB-538F-D627-71C0-E43FB8231894}"/>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562142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 1. Modelo CAPM: Se debe buscar el rendimiento en acciones de riesgo similar al de las nuestras.</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781588" y="2866171"/>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781588" y="2866171"/>
                <a:ext cx="6919230" cy="59074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3824494"/>
                <a:ext cx="9869593" cy="1589409"/>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E(r ): Retorno de acciones</a:t>
                </a:r>
              </a:p>
              <a:p>
                <a14:m>
                  <m:oMath xmlns:m="http://schemas.openxmlformats.org/officeDocument/2006/math">
                    <m:r>
                      <a:rPr lang="es-PE" altLang="es-PE" sz="1600" b="0" i="1" smtClean="0">
                        <a:solidFill>
                          <a:schemeClr val="tx1"/>
                        </a:solidFill>
                        <a:latin typeface="Cambria Math" panose="02040503050406030204" pitchFamily="18" charset="0"/>
                        <a:ea typeface="Cambria Math" panose="02040503050406030204" pitchFamily="18" charset="0"/>
                      </a:rPr>
                      <m:t>𝛽</m:t>
                    </m:r>
                  </m:oMath>
                </a14:m>
                <a:r>
                  <a:rPr lang="es-PE" sz="1600" dirty="0"/>
                  <a:t>: Beta – Se debe considerar que el beta que se debe emplear es el </a:t>
                </a:r>
                <a:r>
                  <a:rPr lang="es-PE" sz="1600" b="1" dirty="0"/>
                  <a:t>beta apalancado con su respectiva estructura</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r>
                          <a:rPr lang="es-PE" altLang="es-PE" sz="1600" b="0" i="1" smtClean="0">
                            <a:solidFill>
                              <a:schemeClr val="tx1"/>
                            </a:solidFill>
                            <a:latin typeface="Cambria Math" panose="02040503050406030204" pitchFamily="18" charset="0"/>
                          </a:rPr>
                          <m:t>(</m:t>
                        </m:r>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𝑚</m:t>
                        </m:r>
                      </m:sub>
                    </m:sSub>
                    <m:r>
                      <a:rPr lang="es-PE" altLang="es-PE" sz="1600" b="0" i="1" smtClean="0">
                        <a:solidFill>
                          <a:schemeClr val="tx1"/>
                        </a:solidFill>
                        <a:latin typeface="Cambria Math" panose="02040503050406030204" pitchFamily="18" charset="0"/>
                      </a:rPr>
                      <m:t>)</m:t>
                    </m:r>
                  </m:oMath>
                </a14:m>
                <a:r>
                  <a:rPr lang="es-PE" sz="1600" dirty="0"/>
                  <a:t>: Rendimiento promedio del mercado</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𝑓</m:t>
                        </m:r>
                      </m:sub>
                    </m:sSub>
                  </m:oMath>
                </a14:m>
                <a:r>
                  <a:rPr lang="es-PE" sz="1600" dirty="0"/>
                  <a:t>: Rendimiento de activo libre de riesgo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3824494"/>
                <a:ext cx="9869593" cy="1589409"/>
              </a:xfrm>
              <a:prstGeom prst="rect">
                <a:avLst/>
              </a:prstGeom>
              <a:blipFill>
                <a:blip r:embed="rId6"/>
                <a:stretch>
                  <a:fillRect l="-309" t="-1149" b="-3065"/>
                </a:stretch>
              </a:blipFill>
            </p:spPr>
            <p:txBody>
              <a:bodyPr/>
              <a:lstStyle/>
              <a:p>
                <a:r>
                  <a:rPr lang="en-US">
                    <a:noFill/>
                  </a:rPr>
                  <a:t> </a:t>
                </a:r>
              </a:p>
            </p:txBody>
          </p:sp>
        </mc:Fallback>
      </mc:AlternateContent>
    </p:spTree>
    <p:extLst>
      <p:ext uri="{BB962C8B-B14F-4D97-AF65-F5344CB8AC3E}">
        <p14:creationId xmlns:p14="http://schemas.microsoft.com/office/powerpoint/2010/main" val="3368048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84350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t>Se llama beta a la sensibilidad del activo al riesgo no-diversificable conocido también como </a:t>
            </a:r>
            <a:r>
              <a:rPr lang="es-ES" b="1" dirty="0"/>
              <a:t>riesgo del mercado o riesgo sistémico.</a:t>
            </a:r>
          </a:p>
          <a:p>
            <a:pPr marL="285750" indent="-285750" algn="just">
              <a:buFont typeface="Arial" panose="020B0604020202020204" pitchFamily="34" charset="0"/>
              <a:buChar char="•"/>
            </a:pPr>
            <a:r>
              <a:rPr lang="es-ES" dirty="0"/>
              <a:t>Betas mayores a 1 simbolizan que el activo tiene un riesgo mayor al promedio de todo el mercado. </a:t>
            </a:r>
          </a:p>
          <a:p>
            <a:pPr marL="285750" indent="-285750" algn="just">
              <a:buFont typeface="Arial" panose="020B0604020202020204" pitchFamily="34" charset="0"/>
              <a:buChar char="•"/>
            </a:pPr>
            <a:r>
              <a:rPr lang="es-ES" dirty="0"/>
              <a:t>Por lo tanto, un activo con un beta alto debe ser descontado a una mayor tasa, como medio para compensar al inversionista por asumir el riesgo que el activo acarrea. </a:t>
            </a:r>
          </a:p>
          <a:p>
            <a:pPr marL="285750" indent="-285750" algn="just">
              <a:buFont typeface="Arial" panose="020B0604020202020204" pitchFamily="34" charset="0"/>
              <a:buChar char="•"/>
            </a:pPr>
            <a:r>
              <a:rPr lang="es-ES" dirty="0"/>
              <a:t>Existen varias formas de estimar el Beta, las principales son: </a:t>
            </a:r>
          </a:p>
          <a:p>
            <a:pPr algn="just"/>
            <a:r>
              <a:rPr lang="es-ES" dirty="0"/>
              <a:t>i) estimar la regresión entre el rendimiento de mercado y del activo, ii) método de varianza, iii) método de correlación, iv) Beta sectorial, etc.</a:t>
            </a: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007440" y="4654900"/>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007440" y="4654900"/>
                <a:ext cx="6919230" cy="590740"/>
              </a:xfrm>
              <a:prstGeom prst="rect">
                <a:avLst/>
              </a:prstGeom>
              <a:blipFill>
                <a:blip r:embed="rId5"/>
                <a:stretch>
                  <a:fillRect/>
                </a:stretch>
              </a:blipFill>
              <a:ln>
                <a:noFill/>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70C2F81A-5054-4980-9F9C-3365237C8E36}"/>
              </a:ext>
            </a:extLst>
          </p:cNvPr>
          <p:cNvSpPr txBox="1"/>
          <p:nvPr/>
        </p:nvSpPr>
        <p:spPr>
          <a:xfrm>
            <a:off x="1476518" y="6150486"/>
            <a:ext cx="8114521" cy="338554"/>
          </a:xfrm>
          <a:prstGeom prst="rect">
            <a:avLst/>
          </a:prstGeom>
          <a:noFill/>
        </p:spPr>
        <p:txBody>
          <a:bodyPr wrap="square">
            <a:spAutoFit/>
          </a:bodyPr>
          <a:lstStyle/>
          <a:p>
            <a:r>
              <a:rPr lang="en-US" sz="1600" dirty="0"/>
              <a:t>https://www.sciencedirect.com/science/article/pii/S0123592314001090</a:t>
            </a:r>
          </a:p>
        </p:txBody>
      </p:sp>
      <p:sp>
        <p:nvSpPr>
          <p:cNvPr id="16" name="TextBox 15">
            <a:extLst>
              <a:ext uri="{FF2B5EF4-FFF2-40B4-BE49-F238E27FC236}">
                <a16:creationId xmlns:a16="http://schemas.microsoft.com/office/drawing/2014/main" id="{82F51E2B-50E9-4F8F-ABA7-887811FD4D3B}"/>
              </a:ext>
            </a:extLst>
          </p:cNvPr>
          <p:cNvSpPr txBox="1"/>
          <p:nvPr/>
        </p:nvSpPr>
        <p:spPr>
          <a:xfrm>
            <a:off x="1476518" y="5612127"/>
            <a:ext cx="7278793" cy="584775"/>
          </a:xfrm>
          <a:prstGeom prst="rect">
            <a:avLst/>
          </a:prstGeom>
          <a:noFill/>
        </p:spPr>
        <p:txBody>
          <a:bodyPr wrap="square">
            <a:spAutoFit/>
          </a:bodyPr>
          <a:lstStyle/>
          <a:p>
            <a:r>
              <a:rPr lang="en-US" sz="1600" dirty="0"/>
              <a:t>Fuentes para mayor información:</a:t>
            </a:r>
          </a:p>
          <a:p>
            <a:r>
              <a:rPr lang="en-US" sz="1600" dirty="0"/>
              <a:t>https://www.revistaespacios.com/a17v38n34/a17v38n34p15.pdf</a:t>
            </a:r>
          </a:p>
        </p:txBody>
      </p:sp>
      <p:sp>
        <p:nvSpPr>
          <p:cNvPr id="18" name="TextBox 17">
            <a:extLst>
              <a:ext uri="{FF2B5EF4-FFF2-40B4-BE49-F238E27FC236}">
                <a16:creationId xmlns:a16="http://schemas.microsoft.com/office/drawing/2014/main" id="{5817E2B3-A6CF-4900-AC5D-5F0526D76822}"/>
              </a:ext>
            </a:extLst>
          </p:cNvPr>
          <p:cNvSpPr txBox="1"/>
          <p:nvPr/>
        </p:nvSpPr>
        <p:spPr>
          <a:xfrm>
            <a:off x="1484074" y="6489538"/>
            <a:ext cx="7818120" cy="307777"/>
          </a:xfrm>
          <a:prstGeom prst="rect">
            <a:avLst/>
          </a:prstGeom>
          <a:noFill/>
        </p:spPr>
        <p:txBody>
          <a:bodyPr wrap="square">
            <a:spAutoFit/>
          </a:bodyPr>
          <a:lstStyle/>
          <a:p>
            <a:r>
              <a:rPr lang="en-US" sz="1400" dirty="0"/>
              <a:t>http://pages.stern.nyu.edu/~adamodar/New_Home_Page/datafile/Betas.html</a:t>
            </a:r>
          </a:p>
        </p:txBody>
      </p:sp>
    </p:spTree>
    <p:extLst>
      <p:ext uri="{BB962C8B-B14F-4D97-AF65-F5344CB8AC3E}">
        <p14:creationId xmlns:p14="http://schemas.microsoft.com/office/powerpoint/2010/main" val="237146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5656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 desapalancada y apalancada</a:t>
            </a:r>
            <a:endParaRPr lang="es-PE" sz="2400" dirty="0"/>
          </a:p>
        </p:txBody>
      </p:sp>
      <mc:AlternateContent xmlns:mc="http://schemas.openxmlformats.org/markup-compatibility/2006" xmlns:a14="http://schemas.microsoft.com/office/drawing/2010/main">
        <mc:Choice Requires="a14">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El beta </a:t>
                </a:r>
                <a14:m>
                  <m:oMath xmlns:m="http://schemas.openxmlformats.org/officeDocument/2006/math">
                    <m:r>
                      <a:rPr lang="es-PE" altLang="es-PE" sz="1800" b="0" i="1" smtClean="0">
                        <a:solidFill>
                          <a:schemeClr val="tx1"/>
                        </a:solidFill>
                        <a:latin typeface="Cambria Math" panose="02040503050406030204" pitchFamily="18" charset="0"/>
                        <a:ea typeface="Cambria Math" panose="02040503050406030204" pitchFamily="18" charset="0"/>
                      </a:rPr>
                      <m:t>𝛽</m:t>
                    </m:r>
                  </m:oMath>
                </a14:m>
                <a:r>
                  <a:rPr lang="es-PE" dirty="0"/>
                  <a:t> es una medida del riesgo inherente a un valor, tomando como referencia un indicador representativo del mercado. Se puede utilizar como referencia otros betas para hallar el de interés.</a:t>
                </a:r>
              </a:p>
              <a:p>
                <a:pPr algn="just"/>
                <a:endParaRPr lang="es-PE" dirty="0"/>
              </a:p>
              <a:p>
                <a:pPr algn="just"/>
                <a:endParaRPr lang="es-PE" dirty="0"/>
              </a:p>
            </p:txBody>
          </p:sp>
        </mc:Choice>
        <mc:Fallback xmlns="">
          <p:sp>
            <p:nvSpPr>
              <p:cNvPr id="3" name="CuadroTexto 19">
                <a:extLst>
                  <a:ext uri="{FF2B5EF4-FFF2-40B4-BE49-F238E27FC236}">
                    <a16:creationId xmlns:a16="http://schemas.microsoft.com/office/drawing/2014/main" id="{435DB878-EE6E-4920-84F5-604913CEDD27}"/>
                  </a:ext>
                </a:extLst>
              </p:cNvPr>
              <p:cNvSpPr txBox="1">
                <a:spLocks noRot="1" noChangeAspect="1" noMove="1" noResize="1" noEditPoints="1" noAdjustHandles="1" noChangeArrowheads="1" noChangeShapeType="1" noTextEdit="1"/>
              </p:cNvSpPr>
              <p:nvPr/>
            </p:nvSpPr>
            <p:spPr>
              <a:xfrm>
                <a:off x="1306407" y="2078098"/>
                <a:ext cx="9869593" cy="1200329"/>
              </a:xfrm>
              <a:prstGeom prst="rect">
                <a:avLst/>
              </a:prstGeom>
              <a:blipFill>
                <a:blip r:embed="rId5"/>
                <a:stretch>
                  <a:fillRect l="-494" t="-3046" r="-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119200" y="4036557"/>
                <a:ext cx="6919230" cy="846387"/>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∗(1+(1−</m:t>
                      </m:r>
                      <m:sSub>
                        <m:sSubPr>
                          <m:ctrlPr>
                            <a:rPr lang="es-PE" altLang="es-PE" b="0"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b="0" i="1" smtClean="0">
                                  <a:solidFill>
                                    <a:schemeClr val="tx1"/>
                                  </a:solidFill>
                                  <a:latin typeface="Cambria Math" panose="02040503050406030204" pitchFamily="18" charset="0"/>
                                </a:rPr>
                                <m:t>1</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b="0" i="1" smtClean="0">
                                  <a:solidFill>
                                    <a:schemeClr val="tx1"/>
                                  </a:solidFill>
                                  <a:latin typeface="Cambria Math" panose="02040503050406030204" pitchFamily="18" charset="0"/>
                                </a:rPr>
                                <m:t>1</m:t>
                              </m:r>
                            </m:sub>
                          </m:sSub>
                        </m:den>
                      </m:f>
                      <m:r>
                        <a:rPr lang="es-PE" altLang="es-PE" b="0" i="1" smtClean="0">
                          <a:solidFill>
                            <a:schemeClr val="tx1"/>
                          </a:solidFill>
                          <a:latin typeface="Cambria Math" panose="02040503050406030204" pitchFamily="18" charset="0"/>
                        </a:rPr>
                        <m:t>))</m:t>
                      </m:r>
                    </m:oMath>
                  </m:oMathPara>
                </a14:m>
                <a:endParaRPr lang="es-ES_tradnl" altLang="es-PE"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119200" y="4036557"/>
                <a:ext cx="6919230" cy="84638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4968467"/>
                <a:ext cx="9869593" cy="1863331"/>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apalancada de sector o empresa similar;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apalancada de la propia empresa</a:t>
                </a:r>
                <a:endParaRPr lang="es-PE" sz="1600" dirty="0"/>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ea typeface="Cambria Math" panose="02040503050406030204" pitchFamily="18" charset="0"/>
                          </a:rPr>
                          <m:t>𝑈</m:t>
                        </m:r>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desapalancada de sector o empresa similar ;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b="0" i="1" smtClean="0">
                            <a:latin typeface="Cambria Math" panose="02040503050406030204" pitchFamily="18" charset="0"/>
                            <a:ea typeface="Cambria Math" panose="02040503050406030204" pitchFamily="18" charset="0"/>
                          </a:rPr>
                          <m:t>𝑈</m:t>
                        </m:r>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desapalancada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𝑡</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tasa impositiva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rPr>
                          <m:t>𝑡</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tasa impositiva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0</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VM de la deuda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dirty="0">
                        <a:latin typeface="Cambria Math" panose="02040503050406030204" pitchFamily="18" charset="0"/>
                      </a:rPr>
                      <m:t> </m:t>
                    </m:r>
                    <m:r>
                      <m:rPr>
                        <m:nor/>
                      </m:rPr>
                      <a:rPr lang="es-PE" altLang="es-PE" sz="1600" b="0" i="0" dirty="0" smtClean="0">
                        <a:latin typeface="Cambria Math" panose="02040503050406030204" pitchFamily="18" charset="0"/>
                      </a:rPr>
                      <m:t>deuda</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dirty="0">
                        <a:latin typeface="Cambria Math" panose="02040503050406030204" pitchFamily="18" charset="0"/>
                      </a:rPr>
                      <m:t>l</m:t>
                    </m:r>
                    <m:r>
                      <m:rPr>
                        <m:nor/>
                      </m:rPr>
                      <a:rPr lang="es-PE" altLang="es-PE" sz="1600" b="0" i="0" dirty="0" smtClean="0">
                        <a:latin typeface="Cambria Math" panose="02040503050406030204" pitchFamily="18" charset="0"/>
                      </a:rPr>
                      <m:t>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dirty="0">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VM de acciones del sector o empresa similar;</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acciones</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la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b="0" dirty="0">
                  <a:solidFill>
                    <a:schemeClr val="tx1"/>
                  </a:solidFill>
                  <a:latin typeface="Cambria Math" panose="02040503050406030204" pitchFamily="18" charset="0"/>
                </a:endParaRPr>
              </a:p>
              <a:p>
                <a:endParaRPr lang="es-PE" sz="1600" dirty="0"/>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4968467"/>
                <a:ext cx="9869593" cy="1863331"/>
              </a:xfrm>
              <a:prstGeom prst="rect">
                <a:avLst/>
              </a:prstGeom>
              <a:blipFill>
                <a:blip r:embed="rId7"/>
                <a:stretch>
                  <a:fillRect l="-309"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0029FF2-F294-4D7D-BC1F-4F11AB12BA69}"/>
                  </a:ext>
                </a:extLst>
              </p:cNvPr>
              <p:cNvSpPr txBox="1">
                <a:spLocks noChangeArrowheads="1"/>
              </p:cNvSpPr>
              <p:nvPr/>
            </p:nvSpPr>
            <p:spPr bwMode="auto">
              <a:xfrm>
                <a:off x="3119200" y="2801679"/>
                <a:ext cx="6919230" cy="114935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m:t>
                          </m:r>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(0)</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m:t>
                      </m:r>
                      <m:f>
                        <m:fPr>
                          <m:ctrlPr>
                            <a:rPr lang="es-PE" altLang="es-PE" b="0" i="1" smtClean="0">
                              <a:solidFill>
                                <a:schemeClr val="tx1"/>
                              </a:solidFill>
                              <a:latin typeface="Cambria Math" panose="02040503050406030204" pitchFamily="18" charset="0"/>
                            </a:rPr>
                          </m:ctrlPr>
                        </m:fPr>
                        <m:num>
                          <m:r>
                            <a:rPr lang="es-PE" altLang="es-PE" b="0" i="1" smtClean="0">
                              <a:solidFill>
                                <a:schemeClr val="tx1"/>
                              </a:solidFill>
                              <a:latin typeface="Cambria Math" panose="02040503050406030204" pitchFamily="18" charset="0"/>
                            </a:rPr>
                            <m:t>1</m:t>
                          </m:r>
                        </m:num>
                        <m:den>
                          <m:r>
                            <a:rPr lang="es-PE" altLang="es-PE" i="1">
                              <a:solidFill>
                                <a:schemeClr val="tx1"/>
                              </a:solidFill>
                              <a:latin typeface="Cambria Math" panose="02040503050406030204" pitchFamily="18" charset="0"/>
                            </a:rPr>
                            <m:t>(1+(1−</m:t>
                          </m:r>
                          <m:sSub>
                            <m:sSubPr>
                              <m:ctrlPr>
                                <a:rPr lang="es-PE" altLang="es-PE"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0</m:t>
                              </m:r>
                            </m:sub>
                          </m:sSub>
                          <m:r>
                            <a:rPr lang="es-PE" altLang="es-PE" i="1">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i="1">
                                      <a:solidFill>
                                        <a:schemeClr val="tx1"/>
                                      </a:solidFill>
                                      <a:latin typeface="Cambria Math" panose="02040503050406030204" pitchFamily="18" charset="0"/>
                                    </a:rPr>
                                    <m:t>0</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i="1">
                                      <a:solidFill>
                                        <a:schemeClr val="tx1"/>
                                      </a:solidFill>
                                      <a:latin typeface="Cambria Math" panose="02040503050406030204" pitchFamily="18" charset="0"/>
                                    </a:rPr>
                                    <m:t>0</m:t>
                                  </m:r>
                                </m:sub>
                              </m:sSub>
                            </m:den>
                          </m:f>
                          <m:r>
                            <a:rPr lang="es-PE" altLang="es-PE" i="1">
                              <a:solidFill>
                                <a:schemeClr val="tx1"/>
                              </a:solidFill>
                              <a:latin typeface="Cambria Math" panose="02040503050406030204" pitchFamily="18" charset="0"/>
                            </a:rPr>
                            <m:t>))</m:t>
                          </m:r>
                        </m:den>
                      </m:f>
                    </m:oMath>
                  </m:oMathPara>
                </a14:m>
                <a:endParaRPr lang="es-ES_tradnl" altLang="es-PE"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0029FF2-F294-4D7D-BC1F-4F11AB12BA69}"/>
                  </a:ext>
                </a:extLst>
              </p:cNvPr>
              <p:cNvSpPr txBox="1">
                <a:spLocks noRot="1" noChangeAspect="1" noMove="1" noResize="1" noEditPoints="1" noAdjustHandles="1" noChangeArrowheads="1" noChangeShapeType="1" noTextEdit="1"/>
              </p:cNvSpPr>
              <p:nvPr/>
            </p:nvSpPr>
            <p:spPr bwMode="auto">
              <a:xfrm>
                <a:off x="3119200" y="2801679"/>
                <a:ext cx="6919230" cy="1149355"/>
              </a:xfrm>
              <a:prstGeom prst="rect">
                <a:avLst/>
              </a:prstGeom>
              <a:blipFill>
                <a:blip r:embed="rId8"/>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101888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754326"/>
          </a:xfrm>
          <a:prstGeom prst="rect">
            <a:avLst/>
          </a:prstGeom>
          <a:noFill/>
        </p:spPr>
        <p:txBody>
          <a:bodyPr wrap="square" rtlCol="0">
            <a:spAutoFit/>
          </a:bodyPr>
          <a:lstStyle/>
          <a:p>
            <a:pPr algn="just"/>
            <a:r>
              <a:rPr lang="es-PE" b="1" dirty="0"/>
              <a:t>2. Utilizando descuentos de dividendos</a:t>
            </a:r>
          </a:p>
          <a:p>
            <a:pPr marL="342900" indent="-342900" algn="just">
              <a:buAutoNum type="arabicPeriod"/>
            </a:pPr>
            <a:endParaRPr lang="es-PE" dirty="0"/>
          </a:p>
          <a:p>
            <a:pPr marL="342900" indent="-342900" algn="just">
              <a:buAutoNum type="arabicPeriod"/>
            </a:pPr>
            <a:endParaRPr lang="es-PE" dirty="0"/>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75264"/>
                <a:ext cx="4339589" cy="89832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𝐷𝑖𝑣</m:t>
                          </m:r>
                        </m:num>
                        <m:den>
                          <m:r>
                            <a:rPr lang="es-PE" altLang="es-PE" sz="2800" b="0" i="1" smtClean="0">
                              <a:solidFill>
                                <a:schemeClr val="tx1"/>
                              </a:solidFill>
                              <a:latin typeface="Cambria Math" panose="02040503050406030204" pitchFamily="18" charset="0"/>
                            </a:rPr>
                            <m:t>𝑃</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75264"/>
                <a:ext cx="4339589" cy="89832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4948672"/>
                <a:ext cx="9869593" cy="1569660"/>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Div: Dividendo constante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𝐷𝑖𝑣</m:t>
                        </m:r>
                      </m:e>
                      <m:sub>
                        <m:r>
                          <a:rPr lang="es-PE" altLang="es-PE" sz="1600" b="0" i="1" smtClean="0">
                            <a:solidFill>
                              <a:schemeClr val="tx1"/>
                            </a:solidFill>
                            <a:latin typeface="Cambria Math" panose="02040503050406030204" pitchFamily="18" charset="0"/>
                          </a:rPr>
                          <m:t>0</m:t>
                        </m:r>
                      </m:sub>
                    </m:sSub>
                  </m:oMath>
                </a14:m>
                <a:r>
                  <a:rPr lang="es-PE" sz="1600" dirty="0"/>
                  <a:t>: Dividendo inicial</a:t>
                </a:r>
              </a:p>
              <a:p>
                <a:r>
                  <a:rPr lang="es-PE" sz="1600" dirty="0"/>
                  <a:t>P: Precio de la acción</a:t>
                </a:r>
              </a:p>
              <a:p>
                <a:r>
                  <a:rPr lang="es-PE" sz="1600" dirty="0"/>
                  <a:t>g: Tasa de crecimiento de dividendos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4948672"/>
                <a:ext cx="9869593" cy="1569660"/>
              </a:xfrm>
              <a:prstGeom prst="rect">
                <a:avLst/>
              </a:prstGeom>
              <a:blipFill>
                <a:blip r:embed="rId6"/>
                <a:stretch>
                  <a:fillRect l="-309" t="-1167" b="-4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994B58FF-F0D6-43D0-B768-7A7E1CD2CFB8}"/>
                  </a:ext>
                </a:extLst>
              </p:cNvPr>
              <p:cNvSpPr txBox="1">
                <a:spLocks noChangeArrowheads="1"/>
              </p:cNvSpPr>
              <p:nvPr/>
            </p:nvSpPr>
            <p:spPr bwMode="auto">
              <a:xfrm>
                <a:off x="1871005" y="3749045"/>
                <a:ext cx="4370198" cy="106266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𝐷𝑖𝑣</m:t>
                                  </m:r>
                                </m:e>
                                <m:sub>
                                  <m:r>
                                    <a:rPr lang="es-PE" altLang="es-PE" sz="2800" b="0" i="1" smtClean="0">
                                      <a:solidFill>
                                        <a:schemeClr val="tx1"/>
                                      </a:solidFill>
                                      <a:latin typeface="Cambria Math" panose="02040503050406030204" pitchFamily="18" charset="0"/>
                                    </a:rPr>
                                    <m:t>0</m:t>
                                  </m:r>
                                </m:sub>
                              </m:sSub>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𝑔</m:t>
                                  </m:r>
                                </m:e>
                              </m:d>
                            </m:num>
                            <m:den>
                              <m:r>
                                <a:rPr lang="es-PE" altLang="es-PE" sz="2800" b="0" i="1" smtClean="0">
                                  <a:solidFill>
                                    <a:schemeClr val="tx1"/>
                                  </a:solidFill>
                                  <a:latin typeface="Cambria Math" panose="02040503050406030204" pitchFamily="18" charset="0"/>
                                </a:rPr>
                                <m:t>𝑃</m:t>
                              </m:r>
                            </m:den>
                          </m:f>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𝑔</m:t>
                      </m:r>
                    </m:oMath>
                  </m:oMathPara>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994B58FF-F0D6-43D0-B768-7A7E1CD2CFB8}"/>
                  </a:ext>
                </a:extLst>
              </p:cNvPr>
              <p:cNvSpPr txBox="1">
                <a:spLocks noRot="1" noChangeAspect="1" noMove="1" noResize="1" noEditPoints="1" noAdjustHandles="1" noChangeArrowheads="1" noChangeShapeType="1" noTextEdit="1"/>
              </p:cNvSpPr>
              <p:nvPr/>
            </p:nvSpPr>
            <p:spPr bwMode="auto">
              <a:xfrm>
                <a:off x="1871005" y="3749045"/>
                <a:ext cx="4370198" cy="1062664"/>
              </a:xfrm>
              <a:prstGeom prst="rect">
                <a:avLst/>
              </a:prstGeom>
              <a:blipFill>
                <a:blip r:embed="rId7"/>
                <a:stretch>
                  <a:fillRect/>
                </a:stretch>
              </a:blipFill>
              <a:ln>
                <a:noFill/>
              </a:ln>
              <a:effectLst/>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D5758EF-F59F-4502-9827-C1896F15C2D8}"/>
              </a:ext>
            </a:extLst>
          </p:cNvPr>
          <p:cNvSpPr/>
          <p:nvPr/>
        </p:nvSpPr>
        <p:spPr>
          <a:xfrm>
            <a:off x="6878320" y="2854451"/>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constante</a:t>
            </a:r>
            <a:endParaRPr lang="en-US" dirty="0"/>
          </a:p>
        </p:txBody>
      </p:sp>
      <p:sp>
        <p:nvSpPr>
          <p:cNvPr id="14" name="Rectangle 13">
            <a:extLst>
              <a:ext uri="{FF2B5EF4-FFF2-40B4-BE49-F238E27FC236}">
                <a16:creationId xmlns:a16="http://schemas.microsoft.com/office/drawing/2014/main" id="{C5CC8792-7711-42BB-852B-684F91DB4596}"/>
              </a:ext>
            </a:extLst>
          </p:cNvPr>
          <p:cNvSpPr/>
          <p:nvPr/>
        </p:nvSpPr>
        <p:spPr>
          <a:xfrm>
            <a:off x="6893008" y="3881653"/>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creciente</a:t>
            </a:r>
            <a:endParaRPr lang="en-US" dirty="0"/>
          </a:p>
        </p:txBody>
      </p:sp>
    </p:spTree>
    <p:extLst>
      <p:ext uri="{BB962C8B-B14F-4D97-AF65-F5344CB8AC3E}">
        <p14:creationId xmlns:p14="http://schemas.microsoft.com/office/powerpoint/2010/main" val="2467269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3.  Utilizando rentabilidad histórica</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30828"/>
                <a:ext cx="7770835" cy="98719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𝐵𝑒𝑛𝑒𝑓𝑖𝑐𝑖𝑜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𝑑𝑒𝑠𝑝𝑢</m:t>
                          </m:r>
                          <m:r>
                            <a:rPr lang="es-PE" altLang="es-PE" sz="2800" b="0" i="1" smtClean="0">
                              <a:solidFill>
                                <a:schemeClr val="tx1"/>
                              </a:solidFill>
                              <a:latin typeface="Cambria Math" panose="02040503050406030204" pitchFamily="18" charset="0"/>
                            </a:rPr>
                            <m:t>é</m:t>
                          </m:r>
                          <m:r>
                            <a:rPr lang="es-PE" altLang="es-PE" sz="2800" b="0" i="1" smtClean="0">
                              <a:solidFill>
                                <a:schemeClr val="tx1"/>
                              </a:solidFill>
                              <a:latin typeface="Cambria Math" panose="02040503050406030204" pitchFamily="18" charset="0"/>
                            </a:rPr>
                            <m:t>𝑠</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𝑖𝑚𝑝𝑢𝑒𝑠𝑡𝑜𝑠</m:t>
                          </m:r>
                        </m:num>
                        <m:den>
                          <m:r>
                            <a:rPr lang="es-PE" altLang="es-PE" sz="2800" b="0" i="1" smtClean="0">
                              <a:solidFill>
                                <a:schemeClr val="tx1"/>
                              </a:solidFill>
                              <a:latin typeface="Cambria Math" panose="02040503050406030204" pitchFamily="18" charset="0"/>
                            </a:rPr>
                            <m:t>𝑃𝑎𝑡𝑟𝑖𝑚𝑜𝑛𝑖𝑜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𝑎𝑙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𝑖𝑛𝑖𝑐𝑖𝑜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𝑝𝑒𝑟𝑖𝑜𝑑𝑜</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30828"/>
                <a:ext cx="7770835" cy="98719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3974033"/>
                <a:ext cx="9869593" cy="584775"/>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3974033"/>
                <a:ext cx="9869593" cy="584775"/>
              </a:xfrm>
              <a:prstGeom prst="rect">
                <a:avLst/>
              </a:prstGeom>
              <a:blipFill>
                <a:blip r:embed="rId6"/>
                <a:stretch>
                  <a:fillRect l="-309" t="-3125" b="-12500"/>
                </a:stretch>
              </a:blipFill>
            </p:spPr>
            <p:txBody>
              <a:bodyPr/>
              <a:lstStyle/>
              <a:p>
                <a:r>
                  <a:rPr lang="en-US">
                    <a:noFill/>
                  </a:rPr>
                  <a:t> </a:t>
                </a:r>
              </a:p>
            </p:txBody>
          </p:sp>
        </mc:Fallback>
      </mc:AlternateContent>
      <p:sp>
        <p:nvSpPr>
          <p:cNvPr id="13" name="CuadroTexto 19">
            <a:extLst>
              <a:ext uri="{FF2B5EF4-FFF2-40B4-BE49-F238E27FC236}">
                <a16:creationId xmlns:a16="http://schemas.microsoft.com/office/drawing/2014/main" id="{F07F6EE3-034A-47C7-92AA-C8204699873A}"/>
              </a:ext>
            </a:extLst>
          </p:cNvPr>
          <p:cNvSpPr txBox="1"/>
          <p:nvPr/>
        </p:nvSpPr>
        <p:spPr>
          <a:xfrm>
            <a:off x="1306407" y="4801038"/>
            <a:ext cx="8183034" cy="2585323"/>
          </a:xfrm>
          <a:prstGeom prst="rect">
            <a:avLst/>
          </a:prstGeom>
          <a:noFill/>
        </p:spPr>
        <p:txBody>
          <a:bodyPr wrap="square" rtlCol="0">
            <a:spAutoFit/>
          </a:bodyPr>
          <a:lstStyle/>
          <a:p>
            <a:pPr algn="just"/>
            <a:r>
              <a:rPr lang="es-PE" dirty="0"/>
              <a:t>Tiene limitaciones como:</a:t>
            </a:r>
          </a:p>
          <a:p>
            <a:pPr algn="just"/>
            <a:r>
              <a:rPr lang="es-PE" dirty="0"/>
              <a:t>- El valor de los libros no coincide con el valor de mercado</a:t>
            </a:r>
          </a:p>
          <a:p>
            <a:pPr algn="just"/>
            <a:r>
              <a:rPr lang="es-PE" dirty="0"/>
              <a:t>- El resultado pasado no necesariamente es una medida de rentabilidad mínima que estaríamos dispuestos a aceptar para el riesgo del negocio que consideramos.</a:t>
            </a:r>
          </a:p>
          <a:p>
            <a:pPr algn="just"/>
            <a:r>
              <a:rPr lang="es-PE" dirty="0"/>
              <a:t>- La utilidad no es una medida de flujo de caja, por lo que es probable que no sea un reflejo de la rentabilidad real.</a:t>
            </a:r>
          </a:p>
          <a:p>
            <a:pPr marL="400050" indent="-400050" algn="just">
              <a:buAutoNum type="romanLcParenBoth"/>
            </a:pPr>
            <a:endParaRPr lang="es-PE" dirty="0"/>
          </a:p>
          <a:p>
            <a:pPr algn="just"/>
            <a:endParaRPr lang="es-PE" dirty="0"/>
          </a:p>
          <a:p>
            <a:pPr algn="just"/>
            <a:endParaRPr lang="es-PE" dirty="0"/>
          </a:p>
        </p:txBody>
      </p:sp>
    </p:spTree>
    <p:extLst>
      <p:ext uri="{BB962C8B-B14F-4D97-AF65-F5344CB8AC3E}">
        <p14:creationId xmlns:p14="http://schemas.microsoft.com/office/powerpoint/2010/main" val="3855081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4868640"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the firm (FCFF)</a:t>
            </a:r>
            <a:endParaRPr lang="es-PE" sz="2400" dirty="0"/>
          </a:p>
        </p:txBody>
      </p:sp>
      <p:pic>
        <p:nvPicPr>
          <p:cNvPr id="3" name="Imagen 9">
            <a:extLst>
              <a:ext uri="{FF2B5EF4-FFF2-40B4-BE49-F238E27FC236}">
                <a16:creationId xmlns:a16="http://schemas.microsoft.com/office/drawing/2014/main" id="{FE0E6E21-911B-4EEF-ADD0-026376217A94}"/>
              </a:ext>
            </a:extLst>
          </p:cNvPr>
          <p:cNvPicPr>
            <a:picLocks noChangeAspect="1"/>
          </p:cNvPicPr>
          <p:nvPr/>
        </p:nvPicPr>
        <p:blipFill>
          <a:blip r:embed="rId3"/>
          <a:stretch>
            <a:fillRect/>
          </a:stretch>
        </p:blipFill>
        <p:spPr>
          <a:xfrm>
            <a:off x="961696" y="2649075"/>
            <a:ext cx="257504" cy="497841"/>
          </a:xfrm>
          <a:prstGeom prst="rect">
            <a:avLst/>
          </a:prstGeom>
        </p:spPr>
      </p:pic>
      <p:sp>
        <p:nvSpPr>
          <p:cNvPr id="4" name="Rectángulo 10">
            <a:extLst>
              <a:ext uri="{FF2B5EF4-FFF2-40B4-BE49-F238E27FC236}">
                <a16:creationId xmlns:a16="http://schemas.microsoft.com/office/drawing/2014/main" id="{F11ECD71-2DB0-4502-887D-E535D4644AFD}"/>
              </a:ext>
            </a:extLst>
          </p:cNvPr>
          <p:cNvSpPr/>
          <p:nvPr/>
        </p:nvSpPr>
        <p:spPr>
          <a:xfrm>
            <a:off x="1306407" y="2680915"/>
            <a:ext cx="4661854"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equity (FCFE)</a:t>
            </a:r>
            <a:endParaRPr lang="es-PE" sz="2400"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84CC642A-FACD-4E11-8741-769C8F50A3C3}"/>
                  </a:ext>
                </a:extLst>
              </p:cNvPr>
              <p:cNvSpPr txBox="1">
                <a:spLocks noChangeArrowheads="1"/>
              </p:cNvSpPr>
              <p:nvPr/>
            </p:nvSpPr>
            <p:spPr bwMode="auto">
              <a:xfrm>
                <a:off x="1394862" y="1992911"/>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𝐸𝐵𝐼𝑇</m:t>
                      </m:r>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𝐷𝑒𝑝</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𝐹𝐶𝐼𝑛𝑣</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𝑊𝐶𝐼𝑛𝑣</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84CC642A-FACD-4E11-8741-769C8F50A3C3}"/>
                  </a:ext>
                </a:extLst>
              </p:cNvPr>
              <p:cNvSpPr txBox="1">
                <a:spLocks noRot="1" noChangeAspect="1" noMove="1" noResize="1" noEditPoints="1" noAdjustHandles="1" noChangeArrowheads="1" noChangeShapeType="1" noTextEdit="1"/>
              </p:cNvSpPr>
              <p:nvPr/>
            </p:nvSpPr>
            <p:spPr bwMode="auto">
              <a:xfrm>
                <a:off x="1394862" y="1992911"/>
                <a:ext cx="9755738"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19">
                <a:extLst>
                  <a:ext uri="{FF2B5EF4-FFF2-40B4-BE49-F238E27FC236}">
                    <a16:creationId xmlns:a16="http://schemas.microsoft.com/office/drawing/2014/main" id="{7B657C4C-7D01-4D58-BCC2-0CA8EE469CF7}"/>
                  </a:ext>
                </a:extLst>
              </p:cNvPr>
              <p:cNvSpPr txBox="1">
                <a:spLocks noChangeArrowheads="1"/>
              </p:cNvSpPr>
              <p:nvPr/>
            </p:nvSpPr>
            <p:spPr bwMode="auto">
              <a:xfrm>
                <a:off x="1394862" y="3160589"/>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𝐹𝐶𝐹𝐸</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𝐼𝑛𝑡</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𝑁𝑒𝑡</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𝑏𝑜𝑟𝑟𝑜𝑤𝑖𝑛𝑔</m:t>
                      </m:r>
                    </m:oMath>
                  </m:oMathPara>
                </a14:m>
                <a:endParaRPr lang="es-ES_tradnl" altLang="es-PE" sz="2800" dirty="0">
                  <a:solidFill>
                    <a:schemeClr val="tx1"/>
                  </a:solidFill>
                  <a:latin typeface="Arial Narrow" panose="020B0606020202030204" pitchFamily="34" charset="0"/>
                </a:endParaRPr>
              </a:p>
            </p:txBody>
          </p:sp>
        </mc:Choice>
        <mc:Fallback xmlns="">
          <p:sp>
            <p:nvSpPr>
              <p:cNvPr id="19" name="Text Box 19">
                <a:extLst>
                  <a:ext uri="{FF2B5EF4-FFF2-40B4-BE49-F238E27FC236}">
                    <a16:creationId xmlns:a16="http://schemas.microsoft.com/office/drawing/2014/main" id="{7B657C4C-7D01-4D58-BCC2-0CA8EE469CF7}"/>
                  </a:ext>
                </a:extLst>
              </p:cNvPr>
              <p:cNvSpPr txBox="1">
                <a:spLocks noRot="1" noChangeAspect="1" noMove="1" noResize="1" noEditPoints="1" noAdjustHandles="1" noChangeArrowheads="1" noChangeShapeType="1" noTextEdit="1"/>
              </p:cNvSpPr>
              <p:nvPr/>
            </p:nvSpPr>
            <p:spPr bwMode="auto">
              <a:xfrm>
                <a:off x="1394862" y="3160589"/>
                <a:ext cx="9755738" cy="525401"/>
              </a:xfrm>
              <a:prstGeom prst="rect">
                <a:avLst/>
              </a:prstGeom>
              <a:blipFill>
                <a:blip r:embed="rId6"/>
                <a:stretch>
                  <a:fillRect/>
                </a:stretch>
              </a:blipFill>
              <a:ln>
                <a:noFill/>
              </a:ln>
              <a:effectLst/>
            </p:spPr>
            <p:txBody>
              <a:bodyPr/>
              <a:lstStyle/>
              <a:p>
                <a:r>
                  <a:rPr lang="en-US">
                    <a:noFill/>
                  </a:rPr>
                  <a:t> </a:t>
                </a:r>
              </a:p>
            </p:txBody>
          </p:sp>
        </mc:Fallback>
      </mc:AlternateContent>
      <p:pic>
        <p:nvPicPr>
          <p:cNvPr id="21" name="Imagen 9">
            <a:extLst>
              <a:ext uri="{FF2B5EF4-FFF2-40B4-BE49-F238E27FC236}">
                <a16:creationId xmlns:a16="http://schemas.microsoft.com/office/drawing/2014/main" id="{3A1304CE-9F00-4E13-BD00-8E152EE98A6F}"/>
              </a:ext>
            </a:extLst>
          </p:cNvPr>
          <p:cNvPicPr>
            <a:picLocks noChangeAspect="1"/>
          </p:cNvPicPr>
          <p:nvPr/>
        </p:nvPicPr>
        <p:blipFill>
          <a:blip r:embed="rId3"/>
          <a:stretch>
            <a:fillRect/>
          </a:stretch>
        </p:blipFill>
        <p:spPr>
          <a:xfrm>
            <a:off x="1026889" y="3739714"/>
            <a:ext cx="257504" cy="497841"/>
          </a:xfrm>
          <a:prstGeom prst="rect">
            <a:avLst/>
          </a:prstGeom>
        </p:spPr>
      </p:pic>
      <p:sp>
        <p:nvSpPr>
          <p:cNvPr id="23" name="Rectángulo 10">
            <a:extLst>
              <a:ext uri="{FF2B5EF4-FFF2-40B4-BE49-F238E27FC236}">
                <a16:creationId xmlns:a16="http://schemas.microsoft.com/office/drawing/2014/main" id="{D072A831-0BBF-4BA5-BE4C-AFCD3CEE0F28}"/>
              </a:ext>
            </a:extLst>
          </p:cNvPr>
          <p:cNvSpPr/>
          <p:nvPr/>
        </p:nvSpPr>
        <p:spPr>
          <a:xfrm>
            <a:off x="1371600" y="3771554"/>
            <a:ext cx="1024190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Valor de la empresa y patrimonio(equity), considerando perpetuidad</a:t>
            </a:r>
            <a:endParaRPr lang="es-PE" sz="2400" dirty="0"/>
          </a:p>
        </p:txBody>
      </p:sp>
      <mc:AlternateContent xmlns:mc="http://schemas.openxmlformats.org/markup-compatibility/2006" xmlns:a14="http://schemas.microsoft.com/office/drawing/2010/main">
        <mc:Choice Requires="a14">
          <p:sp>
            <p:nvSpPr>
              <p:cNvPr id="25" name="Text Box 19">
                <a:extLst>
                  <a:ext uri="{FF2B5EF4-FFF2-40B4-BE49-F238E27FC236}">
                    <a16:creationId xmlns:a16="http://schemas.microsoft.com/office/drawing/2014/main" id="{0B1F3A7C-D7D5-4345-A04E-470887E70FB9}"/>
                  </a:ext>
                </a:extLst>
              </p:cNvPr>
              <p:cNvSpPr txBox="1">
                <a:spLocks noChangeArrowheads="1"/>
              </p:cNvSpPr>
              <p:nvPr/>
            </p:nvSpPr>
            <p:spPr bwMode="auto">
              <a:xfrm>
                <a:off x="1394862" y="4274954"/>
                <a:ext cx="4516968"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𝑙𝑎</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𝑒𝑚𝑝𝑟𝑒𝑠𝑎</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𝐹𝐶𝐹𝐹</m:t>
                          </m:r>
                        </m:num>
                        <m:den>
                          <m:r>
                            <a:rPr lang="es-PE" altLang="es-PE" sz="2000" b="0" i="1" smtClean="0">
                              <a:solidFill>
                                <a:schemeClr val="tx1"/>
                              </a:solidFill>
                              <a:latin typeface="Cambria Math" panose="02040503050406030204" pitchFamily="18" charset="0"/>
                            </a:rPr>
                            <m:t>𝑊𝐴𝐶𝐶</m:t>
                          </m:r>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5" name="Text Box 19">
                <a:extLst>
                  <a:ext uri="{FF2B5EF4-FFF2-40B4-BE49-F238E27FC236}">
                    <a16:creationId xmlns:a16="http://schemas.microsoft.com/office/drawing/2014/main" id="{0B1F3A7C-D7D5-4345-A04E-470887E70FB9}"/>
                  </a:ext>
                </a:extLst>
              </p:cNvPr>
              <p:cNvSpPr txBox="1">
                <a:spLocks noRot="1" noChangeAspect="1" noMove="1" noResize="1" noEditPoints="1" noAdjustHandles="1" noChangeArrowheads="1" noChangeShapeType="1" noTextEdit="1"/>
              </p:cNvSpPr>
              <p:nvPr/>
            </p:nvSpPr>
            <p:spPr bwMode="auto">
              <a:xfrm>
                <a:off x="1394862" y="4274954"/>
                <a:ext cx="4516968" cy="7266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9">
                <a:extLst>
                  <a:ext uri="{FF2B5EF4-FFF2-40B4-BE49-F238E27FC236}">
                    <a16:creationId xmlns:a16="http://schemas.microsoft.com/office/drawing/2014/main" id="{1ECB6761-4AC9-4268-9452-31D755153A52}"/>
                  </a:ext>
                </a:extLst>
              </p:cNvPr>
              <p:cNvSpPr txBox="1">
                <a:spLocks noChangeArrowheads="1"/>
              </p:cNvSpPr>
              <p:nvPr/>
            </p:nvSpPr>
            <p:spPr bwMode="auto">
              <a:xfrm>
                <a:off x="6499301" y="4274954"/>
                <a:ext cx="4496647"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𝑑𝑒𝑙</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𝑝𝑎𝑡𝑟𝑖𝑚𝑜𝑛𝑖𝑜</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𝐹𝐶𝐹𝐸</m:t>
                          </m:r>
                        </m:num>
                        <m:den>
                          <m:sSub>
                            <m:sSubPr>
                              <m:ctrlPr>
                                <a:rPr lang="es-PE" altLang="es-PE" sz="2000" i="1">
                                  <a:solidFill>
                                    <a:schemeClr val="tx1"/>
                                  </a:solidFill>
                                  <a:latin typeface="Cambria Math" panose="02040503050406030204" pitchFamily="18" charset="0"/>
                                </a:rPr>
                              </m:ctrlPr>
                            </m:sSubPr>
                            <m:e>
                              <m:r>
                                <a:rPr lang="es-PE" altLang="es-PE" sz="2000" i="1">
                                  <a:solidFill>
                                    <a:schemeClr val="tx1"/>
                                  </a:solidFill>
                                  <a:latin typeface="Cambria Math" panose="02040503050406030204" pitchFamily="18" charset="0"/>
                                </a:rPr>
                                <m:t>𝐾</m:t>
                              </m:r>
                            </m:e>
                            <m:sub>
                              <m:r>
                                <a:rPr lang="es-PE" altLang="es-PE" sz="2000" i="1">
                                  <a:solidFill>
                                    <a:schemeClr val="tx1"/>
                                  </a:solidFill>
                                  <a:latin typeface="Cambria Math" panose="02040503050406030204" pitchFamily="18" charset="0"/>
                                </a:rPr>
                                <m:t>𝐴</m:t>
                              </m:r>
                            </m:sub>
                          </m:sSub>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7" name="Text Box 19">
                <a:extLst>
                  <a:ext uri="{FF2B5EF4-FFF2-40B4-BE49-F238E27FC236}">
                    <a16:creationId xmlns:a16="http://schemas.microsoft.com/office/drawing/2014/main" id="{1ECB6761-4AC9-4268-9452-31D755153A52}"/>
                  </a:ext>
                </a:extLst>
              </p:cNvPr>
              <p:cNvSpPr txBox="1">
                <a:spLocks noRot="1" noChangeAspect="1" noMove="1" noResize="1" noEditPoints="1" noAdjustHandles="1" noChangeArrowheads="1" noChangeShapeType="1" noTextEdit="1"/>
              </p:cNvSpPr>
              <p:nvPr/>
            </p:nvSpPr>
            <p:spPr bwMode="auto">
              <a:xfrm>
                <a:off x="6499301" y="4274954"/>
                <a:ext cx="4496647" cy="7266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19">
                <a:extLst>
                  <a:ext uri="{FF2B5EF4-FFF2-40B4-BE49-F238E27FC236}">
                    <a16:creationId xmlns:a16="http://schemas.microsoft.com/office/drawing/2014/main" id="{91B6D99C-3EA8-4A24-8F02-ADD0841C4DFF}"/>
                  </a:ext>
                </a:extLst>
              </p:cNvPr>
              <p:cNvSpPr txBox="1"/>
              <p:nvPr/>
            </p:nvSpPr>
            <p:spPr>
              <a:xfrm>
                <a:off x="1219200" y="5062284"/>
                <a:ext cx="9869593" cy="1815882"/>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a:t>
                </a:r>
              </a:p>
              <a:p>
                <a:r>
                  <a:rPr lang="es-PE" sz="1600" dirty="0"/>
                  <a:t>EBIT: Beneficio antes de intereses e impuestos, t: tasa impositiva</a:t>
                </a:r>
              </a:p>
              <a:p>
                <a:r>
                  <a:rPr lang="es-PE" sz="1600" dirty="0"/>
                  <a:t>Dep: Depreciación de activos</a:t>
                </a:r>
              </a:p>
              <a:p>
                <a:r>
                  <a:rPr lang="es-PE" sz="1600" dirty="0"/>
                  <a:t>FCInv: Flujo de caja de inversión </a:t>
                </a:r>
              </a:p>
              <a:p>
                <a:r>
                  <a:rPr lang="es-PE" sz="1600" dirty="0"/>
                  <a:t>WCInv: Capital de trabajo </a:t>
                </a:r>
              </a:p>
              <a:p>
                <a:r>
                  <a:rPr lang="es-PE" sz="1600" dirty="0"/>
                  <a:t>Net Borrowing: Deuda neta</a:t>
                </a:r>
              </a:p>
            </p:txBody>
          </p:sp>
        </mc:Choice>
        <mc:Fallback xmlns="">
          <p:sp>
            <p:nvSpPr>
              <p:cNvPr id="29" name="CuadroTexto 19">
                <a:extLst>
                  <a:ext uri="{FF2B5EF4-FFF2-40B4-BE49-F238E27FC236}">
                    <a16:creationId xmlns:a16="http://schemas.microsoft.com/office/drawing/2014/main" id="{91B6D99C-3EA8-4A24-8F02-ADD0841C4DFF}"/>
                  </a:ext>
                </a:extLst>
              </p:cNvPr>
              <p:cNvSpPr txBox="1">
                <a:spLocks noRot="1" noChangeAspect="1" noMove="1" noResize="1" noEditPoints="1" noAdjustHandles="1" noChangeArrowheads="1" noChangeShapeType="1" noTextEdit="1"/>
              </p:cNvSpPr>
              <p:nvPr/>
            </p:nvSpPr>
            <p:spPr>
              <a:xfrm>
                <a:off x="1219200" y="5062284"/>
                <a:ext cx="9869593" cy="1815882"/>
              </a:xfrm>
              <a:prstGeom prst="rect">
                <a:avLst/>
              </a:prstGeom>
              <a:blipFill>
                <a:blip r:embed="rId9"/>
                <a:stretch>
                  <a:fillRect l="-309" t="-1007" b="-3356"/>
                </a:stretch>
              </a:blipFill>
            </p:spPr>
            <p:txBody>
              <a:bodyPr/>
              <a:lstStyle/>
              <a:p>
                <a:r>
                  <a:rPr lang="en-US">
                    <a:noFill/>
                  </a:rPr>
                  <a:t> </a:t>
                </a:r>
              </a:p>
            </p:txBody>
          </p:sp>
        </mc:Fallback>
      </mc:AlternateContent>
    </p:spTree>
    <p:extLst>
      <p:ext uri="{BB962C8B-B14F-4D97-AF65-F5344CB8AC3E}">
        <p14:creationId xmlns:p14="http://schemas.microsoft.com/office/powerpoint/2010/main" val="2807130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46535" y="1978914"/>
            <a:ext cx="4474549" cy="1323439"/>
          </a:xfrm>
          <a:prstGeom prst="rect">
            <a:avLst/>
          </a:prstGeom>
          <a:noFill/>
        </p:spPr>
        <p:txBody>
          <a:bodyPr wrap="square" rtlCol="0">
            <a:spAutoFit/>
          </a:bodyPr>
          <a:lstStyle/>
          <a:p>
            <a:r>
              <a:rPr lang="es-MX" sz="8000" b="1" dirty="0">
                <a:ln w="9525">
                  <a:solidFill>
                    <a:schemeClr val="bg1"/>
                  </a:solidFill>
                  <a:prstDash val="solid"/>
                </a:ln>
                <a:solidFill>
                  <a:srgbClr val="EC8549"/>
                </a:solidFill>
                <a:effectLst>
                  <a:outerShdw blurRad="12700" dist="38100" dir="2700000" algn="tl" rotWithShape="0">
                    <a:schemeClr val="bg1">
                      <a:lumMod val="50000"/>
                    </a:schemeClr>
                  </a:outerShdw>
                </a:effectLst>
              </a:rPr>
              <a:t>Gracias</a:t>
            </a:r>
            <a:endParaRPr lang="en-US" sz="8000" b="1" dirty="0">
              <a:ln w="9525">
                <a:solidFill>
                  <a:schemeClr val="bg1"/>
                </a:solidFill>
                <a:prstDash val="solid"/>
              </a:ln>
              <a:solidFill>
                <a:srgbClr val="EC8549"/>
              </a:solidFill>
              <a:effectLst>
                <a:outerShdw blurRad="12700" dist="38100" dir="2700000" algn="tl" rotWithShape="0">
                  <a:schemeClr val="bg1">
                    <a:lumMod val="50000"/>
                  </a:schemeClr>
                </a:outerShdw>
              </a:effectLst>
            </a:endParaRPr>
          </a:p>
        </p:txBody>
      </p:sp>
      <p:pic>
        <p:nvPicPr>
          <p:cNvPr id="3" name="Imagen 2">
            <a:extLst>
              <a:ext uri="{FF2B5EF4-FFF2-40B4-BE49-F238E27FC236}">
                <a16:creationId xmlns:a16="http://schemas.microsoft.com/office/drawing/2014/main" id="{2B4B3039-CD55-14E3-A84C-07137EE7BADB}"/>
              </a:ext>
            </a:extLst>
          </p:cNvPr>
          <p:cNvPicPr>
            <a:picLocks noChangeAspect="1"/>
          </p:cNvPicPr>
          <p:nvPr/>
        </p:nvPicPr>
        <p:blipFill rotWithShape="1">
          <a:blip r:embed="rId2"/>
          <a:srcRect t="9947"/>
          <a:stretch/>
        </p:blipFill>
        <p:spPr>
          <a:xfrm>
            <a:off x="8903222" y="48754"/>
            <a:ext cx="2616875" cy="1003977"/>
          </a:xfrm>
          <a:prstGeom prst="rect">
            <a:avLst/>
          </a:prstGeom>
        </p:spPr>
      </p:pic>
    </p:spTree>
    <p:extLst>
      <p:ext uri="{BB962C8B-B14F-4D97-AF65-F5344CB8AC3E}">
        <p14:creationId xmlns:p14="http://schemas.microsoft.com/office/powerpoint/2010/main" val="412608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A63AF30B-E390-4E37-A1AE-CC129470AE52}"/>
              </a:ext>
            </a:extLst>
          </p:cNvPr>
          <p:cNvGraphicFramePr>
            <a:graphicFrameLocks noGrp="1"/>
          </p:cNvGraphicFramePr>
          <p:nvPr>
            <p:extLst>
              <p:ext uri="{D42A27DB-BD31-4B8C-83A1-F6EECF244321}">
                <p14:modId xmlns:p14="http://schemas.microsoft.com/office/powerpoint/2010/main" val="2664909856"/>
              </p:ext>
            </p:extLst>
          </p:nvPr>
        </p:nvGraphicFramePr>
        <p:xfrm>
          <a:off x="644173" y="1231231"/>
          <a:ext cx="11181382" cy="4876800"/>
        </p:xfrm>
        <a:graphic>
          <a:graphicData uri="http://schemas.openxmlformats.org/drawingml/2006/table">
            <a:tbl>
              <a:tblPr firstRow="1">
                <a:tableStyleId>{7DF18680-E054-41AD-8BC1-D1AEF772440D}</a:tableStyleId>
              </a:tblPr>
              <a:tblGrid>
                <a:gridCol w="2074239">
                  <a:extLst>
                    <a:ext uri="{9D8B030D-6E8A-4147-A177-3AD203B41FA5}">
                      <a16:colId xmlns:a16="http://schemas.microsoft.com/office/drawing/2014/main" val="1101732497"/>
                    </a:ext>
                  </a:extLst>
                </a:gridCol>
                <a:gridCol w="565079">
                  <a:extLst>
                    <a:ext uri="{9D8B030D-6E8A-4147-A177-3AD203B41FA5}">
                      <a16:colId xmlns:a16="http://schemas.microsoft.com/office/drawing/2014/main" val="2408923772"/>
                    </a:ext>
                  </a:extLst>
                </a:gridCol>
                <a:gridCol w="1756881">
                  <a:extLst>
                    <a:ext uri="{9D8B030D-6E8A-4147-A177-3AD203B41FA5}">
                      <a16:colId xmlns:a16="http://schemas.microsoft.com/office/drawing/2014/main" val="1312492009"/>
                    </a:ext>
                  </a:extLst>
                </a:gridCol>
                <a:gridCol w="3661839">
                  <a:extLst>
                    <a:ext uri="{9D8B030D-6E8A-4147-A177-3AD203B41FA5}">
                      <a16:colId xmlns:a16="http://schemas.microsoft.com/office/drawing/2014/main" val="3559060238"/>
                    </a:ext>
                  </a:extLst>
                </a:gridCol>
                <a:gridCol w="3123344">
                  <a:extLst>
                    <a:ext uri="{9D8B030D-6E8A-4147-A177-3AD203B41FA5}">
                      <a16:colId xmlns:a16="http://schemas.microsoft.com/office/drawing/2014/main" val="4234587800"/>
                    </a:ext>
                  </a:extLst>
                </a:gridCol>
              </a:tblGrid>
              <a:tr h="0">
                <a:tc>
                  <a:txBody>
                    <a:bodyPr/>
                    <a:lstStyle/>
                    <a:p>
                      <a:pPr algn="ctr"/>
                      <a:r>
                        <a:rPr lang="es-ES" sz="1500" dirty="0"/>
                        <a:t>Autores</a:t>
                      </a:r>
                      <a:endParaRPr lang="es-PE" sz="1500" dirty="0"/>
                    </a:p>
                  </a:txBody>
                  <a:tcPr anchor="ctr">
                    <a:solidFill>
                      <a:schemeClr val="accent1">
                        <a:lumMod val="50000"/>
                      </a:schemeClr>
                    </a:solidFill>
                  </a:tcPr>
                </a:tc>
                <a:tc>
                  <a:txBody>
                    <a:bodyPr/>
                    <a:lstStyle/>
                    <a:p>
                      <a:pPr algn="ctr"/>
                      <a:r>
                        <a:rPr lang="es-ES" sz="1500" dirty="0"/>
                        <a:t>País</a:t>
                      </a:r>
                      <a:endParaRPr lang="es-PE" sz="1500" dirty="0"/>
                    </a:p>
                  </a:txBody>
                  <a:tcPr anchor="ctr">
                    <a:solidFill>
                      <a:schemeClr val="accent1">
                        <a:lumMod val="50000"/>
                      </a:schemeClr>
                    </a:solidFill>
                  </a:tcPr>
                </a:tc>
                <a:tc>
                  <a:txBody>
                    <a:bodyPr/>
                    <a:lstStyle/>
                    <a:p>
                      <a:pPr algn="ctr"/>
                      <a:r>
                        <a:rPr lang="es-ES" sz="1500" dirty="0"/>
                        <a:t>Metodología y muestra</a:t>
                      </a:r>
                      <a:endParaRPr lang="es-PE" sz="1500" dirty="0"/>
                    </a:p>
                  </a:txBody>
                  <a:tcPr anchor="ctr">
                    <a:solidFill>
                      <a:schemeClr val="accent1">
                        <a:lumMod val="50000"/>
                      </a:schemeClr>
                    </a:solidFill>
                  </a:tcPr>
                </a:tc>
                <a:tc>
                  <a:txBody>
                    <a:bodyPr/>
                    <a:lstStyle/>
                    <a:p>
                      <a:pPr algn="ctr"/>
                      <a:r>
                        <a:rPr lang="es-ES" sz="1500" dirty="0"/>
                        <a:t>Prácticas pedagógicas</a:t>
                      </a:r>
                      <a:endParaRPr lang="es-PE" sz="1500" dirty="0"/>
                    </a:p>
                  </a:txBody>
                  <a:tcPr anchor="ctr">
                    <a:solidFill>
                      <a:schemeClr val="accent1">
                        <a:lumMod val="50000"/>
                      </a:schemeClr>
                    </a:solidFill>
                  </a:tcPr>
                </a:tc>
                <a:tc>
                  <a:txBody>
                    <a:bodyPr/>
                    <a:lstStyle/>
                    <a:p>
                      <a:pPr algn="ctr"/>
                      <a:r>
                        <a:rPr lang="es-ES" sz="1500" dirty="0"/>
                        <a:t>Aprendizajes</a:t>
                      </a:r>
                      <a:endParaRPr lang="es-PE" sz="1500" dirty="0"/>
                    </a:p>
                  </a:txBody>
                  <a:tcPr anchor="ctr">
                    <a:solidFill>
                      <a:schemeClr val="accent1">
                        <a:lumMod val="50000"/>
                      </a:schemeClr>
                    </a:solidFill>
                  </a:tcPr>
                </a:tc>
                <a:extLst>
                  <a:ext uri="{0D108BD9-81ED-4DB2-BD59-A6C34878D82A}">
                    <a16:rowId xmlns:a16="http://schemas.microsoft.com/office/drawing/2014/main" val="701952367"/>
                  </a:ext>
                </a:extLst>
              </a:tr>
              <a:tr h="0">
                <a:tc>
                  <a:txBody>
                    <a:bodyPr/>
                    <a:lstStyle/>
                    <a:p>
                      <a:pPr algn="ctr"/>
                      <a:r>
                        <a:rPr lang="es-PE" sz="1600" dirty="0"/>
                        <a:t>Yoshikawa et al. (2015)</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CHL</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 N=64 escuelas) - OLS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n-US" sz="1600" dirty="0" err="1"/>
                        <a:t>Organización</a:t>
                      </a:r>
                      <a:r>
                        <a:rPr lang="en-US" sz="1600" dirty="0"/>
                        <a:t> : 0.38* D.E.</a:t>
                      </a:r>
                    </a:p>
                    <a:p>
                      <a:pPr marL="285750" indent="-285750" algn="l">
                        <a:buFontTx/>
                        <a:buChar char="-"/>
                      </a:pPr>
                      <a:r>
                        <a:rPr lang="en-US" sz="1600" dirty="0" err="1"/>
                        <a:t>Soporte</a:t>
                      </a:r>
                      <a:r>
                        <a:rPr lang="en-US" sz="1600" dirty="0"/>
                        <a:t> </a:t>
                      </a:r>
                      <a:r>
                        <a:rPr lang="en-US" sz="1600" dirty="0" err="1"/>
                        <a:t>emocional</a:t>
                      </a:r>
                      <a:r>
                        <a:rPr lang="en-US" sz="1600" dirty="0"/>
                        <a:t> : 0.43* D.E.</a:t>
                      </a:r>
                      <a:endParaRPr lang="es-PE" sz="1600" dirty="0"/>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algn="l"/>
                      <a:r>
                        <a:rPr lang="es-ES" sz="1600" dirty="0"/>
                        <a:t>- Ninguno* (Falta de intensidad curricular y ausentismo escolar)</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7516167"/>
                  </a:ext>
                </a:extLst>
              </a:tr>
              <a:tr h="0">
                <a:tc>
                  <a:txBody>
                    <a:bodyPr/>
                    <a:lstStyle/>
                    <a:p>
                      <a:pPr algn="ctr"/>
                      <a:r>
                        <a:rPr lang="es-PE" sz="1600" dirty="0"/>
                        <a:t>Merino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PE" sz="1600" dirty="0"/>
                        <a:t>CHL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(N=24 escuelas) – </a:t>
                      </a:r>
                      <a:r>
                        <a:rPr lang="es-ES" sz="1000" dirty="0" err="1"/>
                        <a:t>Dif</a:t>
                      </a:r>
                      <a:r>
                        <a:rPr lang="es-ES" sz="1000" dirty="0"/>
                        <a:t> en </a:t>
                      </a:r>
                      <a:r>
                        <a:rPr lang="es-ES" sz="1000"/>
                        <a:t>Dif</a:t>
                      </a:r>
                      <a:endParaRPr lang="es-ES" sz="1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err="1"/>
                        <a:t>Indice</a:t>
                      </a:r>
                      <a:r>
                        <a:rPr lang="es-PE" sz="1600" dirty="0"/>
                        <a:t> general(P-K/K): 1.3**/ 1.1* D.E.</a:t>
                      </a:r>
                    </a:p>
                    <a:p>
                      <a:pPr marL="285750" indent="-285750" algn="l">
                        <a:buFontTx/>
                        <a:buChar char="-"/>
                      </a:pPr>
                      <a:r>
                        <a:rPr lang="es-PE" sz="1600" dirty="0"/>
                        <a:t>Leng. y </a:t>
                      </a:r>
                      <a:r>
                        <a:rPr lang="es-PE" sz="1600" dirty="0" err="1"/>
                        <a:t>lit.</a:t>
                      </a:r>
                      <a:r>
                        <a:rPr lang="es-PE" sz="1600" dirty="0"/>
                        <a:t> (P-K/K): 1.5** / 1.6*** D.E.</a:t>
                      </a:r>
                    </a:p>
                    <a:p>
                      <a:pPr marL="285750" indent="-285750" algn="l">
                        <a:buFontTx/>
                        <a:buChar char="-"/>
                      </a:pPr>
                      <a:r>
                        <a:rPr lang="es-PE" sz="1600" dirty="0"/>
                        <a:t>Escrit. </a:t>
                      </a:r>
                      <a:r>
                        <a:rPr lang="es-PE" sz="1600" dirty="0" err="1"/>
                        <a:t>temp</a:t>
                      </a:r>
                      <a:r>
                        <a:rPr lang="es-PE" sz="1600" dirty="0"/>
                        <a:t>. (P-K/K): 1.4*/ 1.2**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23296416"/>
                  </a:ext>
                </a:extLst>
              </a:tr>
              <a:tr h="0">
                <a:tc>
                  <a:txBody>
                    <a:bodyPr/>
                    <a:lstStyle/>
                    <a:p>
                      <a:pPr algn="ctr"/>
                      <a:r>
                        <a:rPr lang="es-PE" sz="1600" dirty="0" err="1"/>
                        <a:t>Rodriguez</a:t>
                      </a:r>
                      <a:r>
                        <a:rPr lang="es-PE" sz="1600" dirty="0"/>
                        <a:t> et al. (2016)</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PER</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Dif</a:t>
                      </a:r>
                      <a:r>
                        <a:rPr lang="es-ES" sz="1600" dirty="0"/>
                        <a:t>. en </a:t>
                      </a:r>
                      <a:r>
                        <a:rPr lang="es-ES" sz="1600" dirty="0" err="1"/>
                        <a:t>Dif</a:t>
                      </a:r>
                      <a:r>
                        <a:rPr lang="es-ES" sz="1600" dirty="0"/>
                        <a:t>. con emparejamiento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a:t>
                      </a:r>
                    </a:p>
                  </a:txBody>
                  <a:tcPr anchor="ct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-Matemáticas : 0.2*** D.E.</a:t>
                      </a:r>
                    </a:p>
                    <a:p>
                      <a:pPr algn="l"/>
                      <a:r>
                        <a:rPr lang="es-PE" sz="1600" dirty="0"/>
                        <a:t>-Comp. Lectora: 0.12***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287561117"/>
                  </a:ext>
                </a:extLst>
              </a:tr>
              <a:tr h="0">
                <a:tc>
                  <a:txBody>
                    <a:bodyPr/>
                    <a:lstStyle/>
                    <a:p>
                      <a:pPr algn="ctr"/>
                      <a:r>
                        <a:rPr lang="es-PE" sz="1600" kern="1200" dirty="0" err="1">
                          <a:solidFill>
                            <a:schemeClr val="dk1"/>
                          </a:solidFill>
                          <a:latin typeface="+mn-lt"/>
                          <a:ea typeface="+mn-ea"/>
                          <a:cs typeface="+mn-cs"/>
                        </a:rPr>
                        <a:t>Majerowicz</a:t>
                      </a:r>
                      <a:r>
                        <a:rPr lang="es-PE" sz="1600" kern="1200" dirty="0">
                          <a:solidFill>
                            <a:schemeClr val="dk1"/>
                          </a:solidFill>
                          <a:latin typeface="+mn-lt"/>
                          <a:ea typeface="+mn-ea"/>
                          <a:cs typeface="+mn-cs"/>
                        </a:rPr>
                        <a:t> et al. (2018)</a:t>
                      </a:r>
                    </a:p>
                  </a:txBody>
                  <a:tcPr anchor="ctr">
                    <a:noFill/>
                  </a:tcPr>
                </a:tc>
                <a:tc>
                  <a:txBody>
                    <a:bodyPr/>
                    <a:lstStyle/>
                    <a:p>
                      <a:pPr algn="ctr"/>
                      <a:r>
                        <a:rPr lang="es-ES" sz="1600" dirty="0"/>
                        <a:t>PER</a:t>
                      </a:r>
                      <a:endParaRPr lang="es-PE" sz="1600" dirty="0"/>
                    </a:p>
                  </a:txBody>
                  <a:tcPr anchor="ctr">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OLS / 2SLS</a:t>
                      </a:r>
                      <a:endParaRPr lang="es-ES" sz="1600" dirty="0"/>
                    </a:p>
                  </a:txBody>
                  <a:tcPr anchor="c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solidFill>
                      <a:srgbClr val="CBFFCD"/>
                    </a:solidFill>
                  </a:tcPr>
                </a:tc>
                <a:tc>
                  <a:txBody>
                    <a:bodyPr/>
                    <a:lstStyle/>
                    <a:p>
                      <a:pPr algn="l"/>
                      <a:r>
                        <a:rPr lang="es-PE" sz="1600" dirty="0"/>
                        <a:t>-Matemáticas : 0.38*** D.E.</a:t>
                      </a:r>
                    </a:p>
                    <a:p>
                      <a:pPr algn="l"/>
                      <a:r>
                        <a:rPr lang="es-PE" sz="1600" dirty="0"/>
                        <a:t>-Comp. Lectora: 0.25*** D.E.</a:t>
                      </a:r>
                    </a:p>
                  </a:txBody>
                  <a:tcPr anchor="ctr">
                    <a:solidFill>
                      <a:schemeClr val="accent2">
                        <a:lumMod val="40000"/>
                        <a:lumOff val="60000"/>
                      </a:schemeClr>
                    </a:solidFill>
                  </a:tcPr>
                </a:tc>
                <a:extLst>
                  <a:ext uri="{0D108BD9-81ED-4DB2-BD59-A6C34878D82A}">
                    <a16:rowId xmlns:a16="http://schemas.microsoft.com/office/drawing/2014/main" val="2565269735"/>
                  </a:ext>
                </a:extLst>
              </a:tr>
              <a:tr h="0">
                <a:tc>
                  <a:txBody>
                    <a:bodyPr/>
                    <a:lstStyle/>
                    <a:p>
                      <a:pPr algn="ctr"/>
                      <a:r>
                        <a:rPr lang="es-PE" sz="1600" dirty="0"/>
                        <a:t>Castro et al. (2019)</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PER</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(N=364 escuelas) – OLS/2SLS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Índice de </a:t>
                      </a:r>
                      <a:r>
                        <a:rPr lang="es-PE" sz="1600" dirty="0" err="1"/>
                        <a:t>pract</a:t>
                      </a:r>
                      <a:r>
                        <a:rPr lang="es-PE" sz="1600" dirty="0"/>
                        <a:t>. : 0.24 - 0.34 D.E.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PE" sz="1600" dirty="0"/>
                        <a:t>Índice de </a:t>
                      </a:r>
                      <a:r>
                        <a:rPr lang="es-PE" sz="1600" dirty="0" err="1"/>
                        <a:t>pract</a:t>
                      </a:r>
                      <a:r>
                        <a:rPr lang="es-PE" sz="1600" dirty="0"/>
                        <a:t>. (ITT) : 0.2 - 0.3 D.E.***</a:t>
                      </a:r>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26347396"/>
                  </a:ext>
                </a:extLst>
              </a:tr>
              <a:tr h="0">
                <a:tc>
                  <a:txBody>
                    <a:bodyPr/>
                    <a:lstStyle/>
                    <a:p>
                      <a:pPr algn="ctr"/>
                      <a:r>
                        <a:rPr lang="es-PE" sz="1600" dirty="0"/>
                        <a:t>Albornoz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a:t>ARG</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kern="1200" dirty="0">
                          <a:solidFill>
                            <a:schemeClr val="dk1"/>
                          </a:solidFill>
                          <a:latin typeface="+mn-lt"/>
                          <a:ea typeface="+mn-ea"/>
                          <a:cs typeface="+mn-cs"/>
                        </a:rPr>
                        <a:t>(N=46 escuelas) OLS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No se midió.</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algn="l"/>
                      <a:r>
                        <a:rPr lang="es-PE" sz="1600" dirty="0"/>
                        <a:t>-Ciencias: 0.64***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91828996"/>
                  </a:ext>
                </a:extLst>
              </a:tr>
              <a:tr h="0">
                <a:tc>
                  <a:txBody>
                    <a:bodyPr/>
                    <a:lstStyle/>
                    <a:p>
                      <a:pPr algn="ctr"/>
                      <a:r>
                        <a:rPr lang="es-PE" sz="1600" dirty="0" err="1"/>
                        <a:t>Cilliers</a:t>
                      </a:r>
                      <a:r>
                        <a:rPr lang="es-PE" sz="1600" dirty="0"/>
                        <a:t> et al. (2019)</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ZAF</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Exp</a:t>
                      </a:r>
                      <a:r>
                        <a:rPr lang="es-ES" sz="1600" dirty="0"/>
                        <a:t>. Aleatorio</a:t>
                      </a:r>
                    </a:p>
                    <a:p>
                      <a:pPr algn="ctr"/>
                      <a:r>
                        <a:rPr lang="es-ES" sz="1000" dirty="0"/>
                        <a:t>(N=40 /N=130) OLS</a:t>
                      </a:r>
                      <a:endParaRPr lang="es-ES" sz="1600" dirty="0"/>
                    </a:p>
                  </a:txBody>
                  <a:tcPr anchor="ctr">
                    <a:lnT w="12700" cap="flat" cmpd="sng" algn="ctr">
                      <a:solidFill>
                        <a:schemeClr val="tx1"/>
                      </a:solidFill>
                      <a:prstDash val="solid"/>
                      <a:round/>
                      <a:headEnd type="none" w="med" len="med"/>
                      <a:tailEnd type="none" w="med" len="med"/>
                    </a:lnT>
                    <a:noFill/>
                  </a:tcPr>
                </a:tc>
                <a:tc>
                  <a:txBody>
                    <a:bodyPr/>
                    <a:lstStyle/>
                    <a:p>
                      <a:pPr marL="285750" indent="-285750" algn="l">
                        <a:buFontTx/>
                        <a:buChar char="-"/>
                      </a:pPr>
                      <a:r>
                        <a:rPr lang="es-PE" sz="1600" dirty="0" err="1"/>
                        <a:t>Indice</a:t>
                      </a:r>
                      <a:r>
                        <a:rPr lang="es-PE" sz="1600" dirty="0"/>
                        <a:t> de </a:t>
                      </a:r>
                      <a:r>
                        <a:rPr lang="es-PE" sz="1600" dirty="0" err="1"/>
                        <a:t>pract</a:t>
                      </a:r>
                      <a:r>
                        <a:rPr lang="es-PE" sz="1600" dirty="0"/>
                        <a:t>. Lectura : 0.63*** D.E.</a:t>
                      </a:r>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-Lectura: 0.29***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3894110710"/>
                  </a:ext>
                </a:extLst>
              </a:tr>
            </a:tbl>
          </a:graphicData>
        </a:graphic>
      </p:graphicFrame>
      <p:sp>
        <p:nvSpPr>
          <p:cNvPr id="3" name="Marcador de contenido 2">
            <a:extLst>
              <a:ext uri="{FF2B5EF4-FFF2-40B4-BE49-F238E27FC236}">
                <a16:creationId xmlns:a16="http://schemas.microsoft.com/office/drawing/2014/main" id="{4737D89D-DDD6-4851-AA40-05B8CEFADC9B}"/>
              </a:ext>
            </a:extLst>
          </p:cNvPr>
          <p:cNvSpPr txBox="1">
            <a:spLocks/>
          </p:cNvSpPr>
          <p:nvPr/>
        </p:nvSpPr>
        <p:spPr>
          <a:xfrm>
            <a:off x="788011" y="422761"/>
            <a:ext cx="10515600" cy="5455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PE" b="1" dirty="0">
                <a:solidFill>
                  <a:srgbClr val="08238B"/>
                </a:solidFill>
              </a:rPr>
              <a:t>Tabla</a:t>
            </a:r>
            <a:endParaRPr lang="en-US" dirty="0"/>
          </a:p>
        </p:txBody>
      </p:sp>
      <p:cxnSp>
        <p:nvCxnSpPr>
          <p:cNvPr id="5" name="Conector recto 2">
            <a:extLst>
              <a:ext uri="{FF2B5EF4-FFF2-40B4-BE49-F238E27FC236}">
                <a16:creationId xmlns:a16="http://schemas.microsoft.com/office/drawing/2014/main" id="{88934E75-D00A-4195-9C9A-ED3FEC8CA0BC}"/>
              </a:ext>
            </a:extLst>
          </p:cNvPr>
          <p:cNvCxnSpPr>
            <a:cxnSpLocks/>
          </p:cNvCxnSpPr>
          <p:nvPr/>
        </p:nvCxnSpPr>
        <p:spPr>
          <a:xfrm>
            <a:off x="1104609" y="1000483"/>
            <a:ext cx="1000154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C6EB94D1-AD12-F7A6-0E8E-CE45D13739C7}"/>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756787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43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06951"/>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5334887" cy="2308324"/>
          </a:xfrm>
          <a:prstGeom prst="rect">
            <a:avLst/>
          </a:prstGeom>
          <a:noFill/>
        </p:spPr>
        <p:txBody>
          <a:bodyPr wrap="square">
            <a:spAutoFit/>
          </a:bodyPr>
          <a:lstStyle/>
          <a:p>
            <a:r>
              <a:rPr lang="es-ES" dirty="0"/>
              <a:t>45.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a:t>
            </a:r>
            <a:r>
              <a:rPr lang="pt-BR" b="1" dirty="0"/>
              <a:t>b) 11,63%</a:t>
            </a:r>
            <a:r>
              <a:rPr lang="pt-BR" dirty="0"/>
              <a:t>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292439" y="3928864"/>
            <a:ext cx="4271047" cy="1967217"/>
          </a:xfrm>
          <a:prstGeom prst="rect">
            <a:avLst/>
          </a:prstGeom>
        </p:spPr>
      </p:pic>
      <mc:AlternateContent xmlns:mc="http://schemas.openxmlformats.org/markup-compatibility/2006" xmlns:a14="http://schemas.microsoft.com/office/drawing/2010/main">
        <mc:Choice Requires="a14">
          <p:sp>
            <p:nvSpPr>
              <p:cNvPr id="13" name="Text Box 19">
                <a:extLst>
                  <a:ext uri="{FF2B5EF4-FFF2-40B4-BE49-F238E27FC236}">
                    <a16:creationId xmlns:a16="http://schemas.microsoft.com/office/drawing/2014/main" id="{1D6D3DF8-B779-4658-8917-CEAF63CBBBED}"/>
                  </a:ext>
                </a:extLst>
              </p:cNvPr>
              <p:cNvSpPr txBox="1">
                <a:spLocks noChangeArrowheads="1"/>
              </p:cNvSpPr>
              <p:nvPr/>
            </p:nvSpPr>
            <p:spPr bwMode="auto">
              <a:xfrm>
                <a:off x="6241370" y="1217473"/>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3" name="Text Box 19">
                <a:extLst>
                  <a:ext uri="{FF2B5EF4-FFF2-40B4-BE49-F238E27FC236}">
                    <a16:creationId xmlns:a16="http://schemas.microsoft.com/office/drawing/2014/main" id="{1D6D3DF8-B779-4658-8917-CEAF63CBBBED}"/>
                  </a:ext>
                </a:extLst>
              </p:cNvPr>
              <p:cNvSpPr txBox="1">
                <a:spLocks noRot="1" noChangeAspect="1" noMove="1" noResize="1" noEditPoints="1" noAdjustHandles="1" noChangeArrowheads="1" noChangeShapeType="1" noTextEdit="1"/>
              </p:cNvSpPr>
              <p:nvPr/>
            </p:nvSpPr>
            <p:spPr bwMode="auto">
              <a:xfrm>
                <a:off x="6241370" y="1217473"/>
                <a:ext cx="5430520" cy="706476"/>
              </a:xfrm>
              <a:prstGeom prst="rect">
                <a:avLst/>
              </a:prstGeom>
              <a:blipFill>
                <a:blip r:embed="rId4"/>
                <a:stretch>
                  <a:fillRect b="-862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6ED8763-F2E2-4FDF-A14E-70A36FB5227B}"/>
                  </a:ext>
                </a:extLst>
              </p:cNvPr>
              <p:cNvSpPr txBox="1"/>
              <p:nvPr/>
            </p:nvSpPr>
            <p:spPr>
              <a:xfrm>
                <a:off x="5185908" y="2782711"/>
                <a:ext cx="6108404" cy="510268"/>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14" name="CuadroTexto 13">
                <a:extLst>
                  <a:ext uri="{FF2B5EF4-FFF2-40B4-BE49-F238E27FC236}">
                    <a16:creationId xmlns:a16="http://schemas.microsoft.com/office/drawing/2014/main" id="{B6ED8763-F2E2-4FDF-A14E-70A36FB5227B}"/>
                  </a:ext>
                </a:extLst>
              </p:cNvPr>
              <p:cNvSpPr txBox="1">
                <a:spLocks noRot="1" noChangeAspect="1" noMove="1" noResize="1" noEditPoints="1" noAdjustHandles="1" noChangeArrowheads="1" noChangeShapeType="1" noTextEdit="1"/>
              </p:cNvSpPr>
              <p:nvPr/>
            </p:nvSpPr>
            <p:spPr>
              <a:xfrm>
                <a:off x="5185908" y="2782711"/>
                <a:ext cx="6108404" cy="510268"/>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3A947D2-128E-4268-A4CC-687DAA8EF5D9}"/>
                  </a:ext>
                </a:extLst>
              </p:cNvPr>
              <p:cNvSpPr txBox="1"/>
              <p:nvPr/>
            </p:nvSpPr>
            <p:spPr>
              <a:xfrm>
                <a:off x="5902428" y="2094133"/>
                <a:ext cx="6108404" cy="618311"/>
              </a:xfrm>
              <a:prstGeom prst="rect">
                <a:avLst/>
              </a:prstGeom>
              <a:noFill/>
            </p:spPr>
            <p:txBody>
              <a:bodyPr wrap="square">
                <a:spAutoFit/>
              </a:bodyPr>
              <a:lstStyle/>
              <a:p>
                <a:pPr algn="ctr">
                  <a:spcBef>
                    <a:spcPct val="50000"/>
                  </a:spcBef>
                </a:pPr>
                <a14:m>
                  <m:oMathPara xmlns:m="http://schemas.openxmlformats.org/officeDocument/2006/math">
                    <m:oMathParaPr>
                      <m:jc m:val="centerGroup"/>
                    </m:oMathParaPr>
                    <m:oMath xmlns:m="http://schemas.openxmlformats.org/officeDocument/2006/math">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b="0" i="1" smtClean="0">
                              <a:solidFill>
                                <a:schemeClr val="tx1"/>
                              </a:solidFill>
                              <a:latin typeface="Cambria Math" panose="02040503050406030204" pitchFamily="18" charset="0"/>
                            </a:rPr>
                            <m:t>𝐸</m:t>
                          </m:r>
                        </m:den>
                      </m:f>
                      <m:r>
                        <a:rPr lang="es-PE" altLang="es-PE" sz="1800" b="0" i="1" smtClean="0">
                          <a:solidFill>
                            <a:schemeClr val="tx1"/>
                          </a:solidFill>
                          <a:latin typeface="Cambria Math" panose="02040503050406030204" pitchFamily="18" charset="0"/>
                        </a:rPr>
                        <m:t>=</m:t>
                      </m:r>
                      <m:f>
                        <m:fPr>
                          <m:ctrlPr>
                            <a:rPr lang="es-PE" altLang="es-PE" i="1">
                              <a:latin typeface="Cambria Math" panose="02040503050406030204" pitchFamily="18" charset="0"/>
                            </a:rPr>
                          </m:ctrlPr>
                        </m:fPr>
                        <m:num>
                          <m:r>
                            <a:rPr lang="es-PE" altLang="es-PE" b="0" i="1" smtClean="0">
                              <a:latin typeface="Cambria Math" panose="02040503050406030204" pitchFamily="18" charset="0"/>
                            </a:rPr>
                            <m:t>3</m:t>
                          </m:r>
                          <m:r>
                            <a:rPr lang="es-PE" altLang="es-PE" b="0" i="1" smtClean="0">
                              <a:latin typeface="Cambria Math" panose="02040503050406030204" pitchFamily="18" charset="0"/>
                            </a:rPr>
                            <m:t>𝑘</m:t>
                          </m:r>
                        </m:num>
                        <m:den>
                          <m:r>
                            <a:rPr lang="es-PE" altLang="es-PE" b="0" i="1" smtClean="0">
                              <a:latin typeface="Cambria Math" panose="02040503050406030204" pitchFamily="18" charset="0"/>
                            </a:rPr>
                            <m:t>2</m:t>
                          </m:r>
                          <m:r>
                            <a:rPr lang="es-PE" altLang="es-PE" b="0" i="1" smtClean="0">
                              <a:latin typeface="Cambria Math" panose="02040503050406030204" pitchFamily="18" charset="0"/>
                            </a:rPr>
                            <m:t>𝑘</m:t>
                          </m:r>
                        </m:den>
                      </m:f>
                      <m:r>
                        <a:rPr lang="es-PE" altLang="es-PE" b="0" i="1" smtClean="0">
                          <a:latin typeface="Cambria Math" panose="02040503050406030204" pitchFamily="18" charset="0"/>
                        </a:rPr>
                        <m:t> </m:t>
                      </m:r>
                      <m:r>
                        <a:rPr lang="es-PE" altLang="es-PE" b="0" i="1" smtClean="0">
                          <a:latin typeface="Cambria Math" panose="02040503050406030204" pitchFamily="18" charset="0"/>
                        </a:rPr>
                        <m:t>𝐸𝑛𝑡𝑜𝑛𝑐𝑒𝑠</m:t>
                      </m:r>
                      <m:r>
                        <a:rPr lang="es-PE" altLang="es-PE" b="0" i="1" smtClean="0">
                          <a:latin typeface="Cambria Math" panose="02040503050406030204" pitchFamily="18" charset="0"/>
                        </a:rPr>
                        <m:t>:</m:t>
                      </m:r>
                      <m:r>
                        <a:rPr lang="es-PE" altLang="es-PE" b="0" i="1" smtClean="0">
                          <a:latin typeface="Cambria Math" panose="02040503050406030204" pitchFamily="18" charset="0"/>
                        </a:rPr>
                        <m:t>𝐷</m:t>
                      </m:r>
                      <m:r>
                        <a:rPr lang="es-PE" altLang="es-PE" b="0" i="1" smtClean="0">
                          <a:latin typeface="Cambria Math" panose="02040503050406030204" pitchFamily="18" charset="0"/>
                        </a:rPr>
                        <m:t>+</m:t>
                      </m:r>
                      <m:r>
                        <a:rPr lang="es-PE" altLang="es-PE" b="0" i="1" smtClean="0">
                          <a:latin typeface="Cambria Math" panose="02040503050406030204" pitchFamily="18" charset="0"/>
                        </a:rPr>
                        <m:t>𝐸</m:t>
                      </m:r>
                      <m:r>
                        <a:rPr lang="es-PE" altLang="es-PE" b="0" i="1" smtClean="0">
                          <a:latin typeface="Cambria Math" panose="02040503050406030204" pitchFamily="18" charset="0"/>
                        </a:rPr>
                        <m:t>=5</m:t>
                      </m:r>
                      <m:r>
                        <a:rPr lang="es-PE" altLang="es-PE" b="0" i="1" smtClean="0">
                          <a:latin typeface="Cambria Math" panose="02040503050406030204" pitchFamily="18" charset="0"/>
                        </a:rPr>
                        <m:t>𝑘</m:t>
                      </m:r>
                    </m:oMath>
                  </m:oMathPara>
                </a14:m>
                <a:endParaRPr lang="es-ES_tradnl" altLang="es-PE" sz="1800" dirty="0">
                  <a:solidFill>
                    <a:schemeClr val="tx1"/>
                  </a:solidFill>
                  <a:latin typeface="Arial Narrow" panose="020B0606020202030204" pitchFamily="34" charset="0"/>
                </a:endParaRPr>
              </a:p>
            </p:txBody>
          </p:sp>
        </mc:Choice>
        <mc:Fallback xmlns="">
          <p:sp>
            <p:nvSpPr>
              <p:cNvPr id="15" name="CuadroTexto 14">
                <a:extLst>
                  <a:ext uri="{FF2B5EF4-FFF2-40B4-BE49-F238E27FC236}">
                    <a16:creationId xmlns:a16="http://schemas.microsoft.com/office/drawing/2014/main" id="{33A947D2-128E-4268-A4CC-687DAA8EF5D9}"/>
                  </a:ext>
                </a:extLst>
              </p:cNvPr>
              <p:cNvSpPr txBox="1">
                <a:spLocks noRot="1" noChangeAspect="1" noMove="1" noResize="1" noEditPoints="1" noAdjustHandles="1" noChangeArrowheads="1" noChangeShapeType="1" noTextEdit="1"/>
              </p:cNvSpPr>
              <p:nvPr/>
            </p:nvSpPr>
            <p:spPr>
              <a:xfrm>
                <a:off x="5902428" y="2094133"/>
                <a:ext cx="6108404" cy="6183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1CE0937-056E-4F85-9A3C-2810E7F40DE0}"/>
                  </a:ext>
                </a:extLst>
              </p:cNvPr>
              <p:cNvSpPr txBox="1"/>
              <p:nvPr/>
            </p:nvSpPr>
            <p:spPr>
              <a:xfrm>
                <a:off x="3054202" y="3233701"/>
                <a:ext cx="61084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m:oMathPara>
                </a14:m>
                <a:endParaRPr lang="en-US" dirty="0"/>
              </a:p>
            </p:txBody>
          </p:sp>
        </mc:Choice>
        <mc:Fallback xmlns="">
          <p:sp>
            <p:nvSpPr>
              <p:cNvPr id="17" name="CuadroTexto 16">
                <a:extLst>
                  <a:ext uri="{FF2B5EF4-FFF2-40B4-BE49-F238E27FC236}">
                    <a16:creationId xmlns:a16="http://schemas.microsoft.com/office/drawing/2014/main" id="{81CE0937-056E-4F85-9A3C-2810E7F40DE0}"/>
                  </a:ext>
                </a:extLst>
              </p:cNvPr>
              <p:cNvSpPr txBox="1">
                <a:spLocks noRot="1" noChangeAspect="1" noMove="1" noResize="1" noEditPoints="1" noAdjustHandles="1" noChangeArrowheads="1" noChangeShapeType="1" noTextEdit="1"/>
              </p:cNvSpPr>
              <p:nvPr/>
            </p:nvSpPr>
            <p:spPr>
              <a:xfrm>
                <a:off x="3054202" y="3233701"/>
                <a:ext cx="61084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910A39A-0BDC-4525-87E1-CA4F5CDC3ECF}"/>
                  </a:ext>
                </a:extLst>
              </p:cNvPr>
              <p:cNvSpPr txBox="1"/>
              <p:nvPr/>
            </p:nvSpPr>
            <p:spPr>
              <a:xfrm>
                <a:off x="6033394" y="3397882"/>
                <a:ext cx="6108404" cy="511807"/>
              </a:xfrm>
              <a:prstGeom prst="rect">
                <a:avLst/>
              </a:prstGeom>
              <a:noFill/>
            </p:spPr>
            <p:txBody>
              <a:bodyPr wrap="square">
                <a:spAutoFit/>
              </a:bodyPr>
              <a:lstStyle/>
              <a:p>
                <a:pPr algn="ctr">
                  <a:spcBef>
                    <a:spcPct val="50000"/>
                  </a:spcBef>
                </a:pPr>
                <a14:m>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i="1">
                        <a:latin typeface="Cambria Math" panose="02040503050406030204" pitchFamily="18" charset="0"/>
                      </a:rPr>
                      <m:t>+</m:t>
                    </m:r>
                    <m:r>
                      <a:rPr lang="es-PE" altLang="es-PE" i="1">
                        <a:latin typeface="Cambria Math" panose="02040503050406030204" pitchFamily="18" charset="0"/>
                      </a:rPr>
                      <m:t>𝑔</m:t>
                    </m:r>
                    <m:r>
                      <a:rPr lang="es-PE" altLang="es-PE" b="0" i="1" smtClean="0">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r>
                              <a:rPr lang="es-PE" altLang="es-PE" b="0" i="1" smtClean="0">
                                <a:latin typeface="Cambria Math" panose="02040503050406030204" pitchFamily="18" charset="0"/>
                              </a:rPr>
                              <m:t>1.8</m:t>
                            </m:r>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b="0" i="1" smtClean="0">
                                    <a:latin typeface="Cambria Math" panose="02040503050406030204" pitchFamily="18" charset="0"/>
                                  </a:rPr>
                                  <m:t>0.14</m:t>
                                </m:r>
                              </m:e>
                            </m:d>
                          </m:num>
                          <m:den>
                            <m:r>
                              <a:rPr lang="es-PE" altLang="es-PE" b="0" i="1" smtClean="0">
                                <a:latin typeface="Cambria Math" panose="02040503050406030204" pitchFamily="18" charset="0"/>
                              </a:rPr>
                              <m:t>48</m:t>
                            </m:r>
                          </m:den>
                        </m:f>
                      </m:e>
                    </m:d>
                    <m:r>
                      <a:rPr lang="es-PE" altLang="es-PE" i="1">
                        <a:latin typeface="Cambria Math" panose="02040503050406030204" pitchFamily="18" charset="0"/>
                      </a:rPr>
                      <m:t>+</m:t>
                    </m:r>
                  </m:oMath>
                </a14:m>
                <a:r>
                  <a:rPr lang="es-ES_tradnl" altLang="es-PE" sz="1800" dirty="0">
                    <a:solidFill>
                      <a:schemeClr val="tx1"/>
                    </a:solidFill>
                    <a:latin typeface="Arial Narrow" panose="020B0606020202030204" pitchFamily="34" charset="0"/>
                  </a:rPr>
                  <a:t>0.14 =18.275%</a:t>
                </a:r>
              </a:p>
            </p:txBody>
          </p:sp>
        </mc:Choice>
        <mc:Fallback xmlns="">
          <p:sp>
            <p:nvSpPr>
              <p:cNvPr id="18" name="CuadroTexto 17">
                <a:extLst>
                  <a:ext uri="{FF2B5EF4-FFF2-40B4-BE49-F238E27FC236}">
                    <a16:creationId xmlns:a16="http://schemas.microsoft.com/office/drawing/2014/main" id="{2910A39A-0BDC-4525-87E1-CA4F5CDC3ECF}"/>
                  </a:ext>
                </a:extLst>
              </p:cNvPr>
              <p:cNvSpPr txBox="1">
                <a:spLocks noRot="1" noChangeAspect="1" noMove="1" noResize="1" noEditPoints="1" noAdjustHandles="1" noChangeArrowheads="1" noChangeShapeType="1" noTextEdit="1"/>
              </p:cNvSpPr>
              <p:nvPr/>
            </p:nvSpPr>
            <p:spPr>
              <a:xfrm>
                <a:off x="6033394" y="3397882"/>
                <a:ext cx="6108404" cy="511807"/>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BD94B7D-6BFC-4470-ADF9-BC53CA4FD013}"/>
                  </a:ext>
                </a:extLst>
              </p:cNvPr>
              <p:cNvSpPr txBox="1"/>
              <p:nvPr/>
            </p:nvSpPr>
            <p:spPr>
              <a:xfrm>
                <a:off x="7908728" y="4005821"/>
                <a:ext cx="2934709"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 1-0.3*20%=14%</a:t>
                </a:r>
              </a:p>
            </p:txBody>
          </p:sp>
        </mc:Choice>
        <mc:Fallback xmlns="">
          <p:sp>
            <p:nvSpPr>
              <p:cNvPr id="20" name="CuadroTexto 19">
                <a:extLst>
                  <a:ext uri="{FF2B5EF4-FFF2-40B4-BE49-F238E27FC236}">
                    <a16:creationId xmlns:a16="http://schemas.microsoft.com/office/drawing/2014/main" id="{8BD94B7D-6BFC-4470-ADF9-BC53CA4FD013}"/>
                  </a:ext>
                </a:extLst>
              </p:cNvPr>
              <p:cNvSpPr txBox="1">
                <a:spLocks noRot="1" noChangeAspect="1" noMove="1" noResize="1" noEditPoints="1" noAdjustHandles="1" noChangeArrowheads="1" noChangeShapeType="1" noTextEdit="1"/>
              </p:cNvSpPr>
              <p:nvPr/>
            </p:nvSpPr>
            <p:spPr>
              <a:xfrm>
                <a:off x="7908728" y="4005821"/>
                <a:ext cx="2934709"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22E1EF9-526B-4855-BB27-E90FA15D9DE9}"/>
                  </a:ext>
                </a:extLst>
              </p:cNvPr>
              <p:cNvSpPr txBox="1"/>
              <p:nvPr/>
            </p:nvSpPr>
            <p:spPr>
              <a:xfrm>
                <a:off x="6241370" y="4747477"/>
                <a:ext cx="6108404" cy="491545"/>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oMath>
                </a14:m>
                <a:r>
                  <a:rPr lang="es-ES_tradnl" altLang="es-PE" sz="1800" dirty="0">
                    <a:solidFill>
                      <a:schemeClr val="tx1"/>
                    </a:solidFill>
                    <a:latin typeface="Arial Narrow" panose="020B0606020202030204" pitchFamily="34" charset="0"/>
                  </a:rPr>
                  <a:t>18.275%+</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22" name="CuadroTexto 21">
                <a:extLst>
                  <a:ext uri="{FF2B5EF4-FFF2-40B4-BE49-F238E27FC236}">
                    <a16:creationId xmlns:a16="http://schemas.microsoft.com/office/drawing/2014/main" id="{922E1EF9-526B-4855-BB27-E90FA15D9DE9}"/>
                  </a:ext>
                </a:extLst>
              </p:cNvPr>
              <p:cNvSpPr txBox="1">
                <a:spLocks noRot="1" noChangeAspect="1" noMove="1" noResize="1" noEditPoints="1" noAdjustHandles="1" noChangeArrowheads="1" noChangeShapeType="1" noTextEdit="1"/>
              </p:cNvSpPr>
              <p:nvPr/>
            </p:nvSpPr>
            <p:spPr>
              <a:xfrm>
                <a:off x="6241370" y="4747477"/>
                <a:ext cx="6108404" cy="491545"/>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8E3DF89B-6558-4F19-93C9-2817E42AC4F7}"/>
                  </a:ext>
                </a:extLst>
              </p:cNvPr>
              <p:cNvSpPr txBox="1"/>
              <p:nvPr/>
            </p:nvSpPr>
            <p:spPr>
              <a:xfrm>
                <a:off x="6321880" y="5339411"/>
                <a:ext cx="6108404" cy="369332"/>
              </a:xfrm>
              <a:prstGeom prst="rect">
                <a:avLst/>
              </a:prstGeom>
              <a:noFill/>
            </p:spPr>
            <p:txBody>
              <a:bodyPr wrap="square">
                <a:spAutoFit/>
              </a:body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=11.63%</m:t>
                      </m:r>
                    </m:oMath>
                  </m:oMathPara>
                </a14:m>
                <a:endParaRPr lang="es-ES_tradnl" altLang="es-PE" sz="1800" dirty="0">
                  <a:solidFill>
                    <a:schemeClr val="tx1"/>
                  </a:solidFill>
                  <a:latin typeface="Arial Narrow" panose="020B0606020202030204" pitchFamily="34" charset="0"/>
                </a:endParaRPr>
              </a:p>
            </p:txBody>
          </p:sp>
        </mc:Choice>
        <mc:Fallback xmlns="">
          <p:sp>
            <p:nvSpPr>
              <p:cNvPr id="23" name="CuadroTexto 22">
                <a:extLst>
                  <a:ext uri="{FF2B5EF4-FFF2-40B4-BE49-F238E27FC236}">
                    <a16:creationId xmlns:a16="http://schemas.microsoft.com/office/drawing/2014/main" id="{8E3DF89B-6558-4F19-93C9-2817E42AC4F7}"/>
                  </a:ext>
                </a:extLst>
              </p:cNvPr>
              <p:cNvSpPr txBox="1">
                <a:spLocks noRot="1" noChangeAspect="1" noMove="1" noResize="1" noEditPoints="1" noAdjustHandles="1" noChangeArrowheads="1" noChangeShapeType="1" noTextEdit="1"/>
              </p:cNvSpPr>
              <p:nvPr/>
            </p:nvSpPr>
            <p:spPr>
              <a:xfrm>
                <a:off x="6321880" y="5339411"/>
                <a:ext cx="610840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3" name="Entrada de lápiz 2">
                <a:extLst>
                  <a:ext uri="{FF2B5EF4-FFF2-40B4-BE49-F238E27FC236}">
                    <a16:creationId xmlns:a16="http://schemas.microsoft.com/office/drawing/2014/main" id="{41C20A46-6763-4B6F-B230-70182335767C}"/>
                  </a:ext>
                </a:extLst>
              </p14:cNvPr>
              <p14:cNvContentPartPr/>
              <p14:nvPr/>
            </p14:nvContentPartPr>
            <p14:xfrm>
              <a:off x="2113560" y="2366640"/>
              <a:ext cx="9388800" cy="3459240"/>
            </p14:xfrm>
          </p:contentPart>
        </mc:Choice>
        <mc:Fallback xmlns="">
          <p:pic>
            <p:nvPicPr>
              <p:cNvPr id="3" name="Entrada de lápiz 2">
                <a:extLst>
                  <a:ext uri="{FF2B5EF4-FFF2-40B4-BE49-F238E27FC236}">
                    <a16:creationId xmlns:a16="http://schemas.microsoft.com/office/drawing/2014/main" id="{41C20A46-6763-4B6F-B230-70182335767C}"/>
                  </a:ext>
                </a:extLst>
              </p:cNvPr>
              <p:cNvPicPr/>
              <p:nvPr/>
            </p:nvPicPr>
            <p:blipFill>
              <a:blip r:embed="rId13"/>
              <a:stretch>
                <a:fillRect/>
              </a:stretch>
            </p:blipFill>
            <p:spPr>
              <a:xfrm>
                <a:off x="2104200" y="2357280"/>
                <a:ext cx="9407520" cy="3477960"/>
              </a:xfrm>
              <a:prstGeom prst="rect">
                <a:avLst/>
              </a:prstGeom>
            </p:spPr>
          </p:pic>
        </mc:Fallback>
      </mc:AlternateContent>
    </p:spTree>
    <p:extLst>
      <p:ext uri="{BB962C8B-B14F-4D97-AF65-F5344CB8AC3E}">
        <p14:creationId xmlns:p14="http://schemas.microsoft.com/office/powerpoint/2010/main" val="1452823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45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99655"/>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10701670" cy="2031325"/>
          </a:xfrm>
          <a:prstGeom prst="rect">
            <a:avLst/>
          </a:prstGeom>
          <a:noFill/>
        </p:spPr>
        <p:txBody>
          <a:bodyPr wrap="square">
            <a:spAutoFit/>
          </a:bodyPr>
          <a:lstStyle/>
          <a:p>
            <a:r>
              <a:rPr lang="es-ES" dirty="0"/>
              <a:t>45. Un analista recopila la siguiente información acerca de la estructura de capital, los componentes de costo antes de impuestos y datos de mercado de una compañía.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b) 11,63%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036673" y="3429000"/>
            <a:ext cx="5956308" cy="2743438"/>
          </a:xfrm>
          <a:prstGeom prst="rect">
            <a:avLst/>
          </a:prstGeo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87450F64-B112-4A99-90E9-A8B7E2D60B90}"/>
                  </a:ext>
                </a:extLst>
              </p:cNvPr>
              <p:cNvSpPr txBox="1"/>
              <p:nvPr/>
            </p:nvSpPr>
            <p:spPr>
              <a:xfrm>
                <a:off x="8749708" y="2944793"/>
                <a:ext cx="6108404"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a:t>
                </a:r>
              </a:p>
            </p:txBody>
          </p:sp>
        </mc:Choice>
        <mc:Fallback xmlns="">
          <p:sp>
            <p:nvSpPr>
              <p:cNvPr id="15" name="CuadroTexto 14">
                <a:extLst>
                  <a:ext uri="{FF2B5EF4-FFF2-40B4-BE49-F238E27FC236}">
                    <a16:creationId xmlns:a16="http://schemas.microsoft.com/office/drawing/2014/main" id="{87450F64-B112-4A99-90E9-A8B7E2D60B90}"/>
                  </a:ext>
                </a:extLst>
              </p:cNvPr>
              <p:cNvSpPr txBox="1">
                <a:spLocks noRot="1" noChangeAspect="1" noMove="1" noResize="1" noEditPoints="1" noAdjustHandles="1" noChangeArrowheads="1" noChangeShapeType="1" noTextEdit="1"/>
              </p:cNvSpPr>
              <p:nvPr/>
            </p:nvSpPr>
            <p:spPr>
              <a:xfrm>
                <a:off x="8749708" y="2944793"/>
                <a:ext cx="6108404"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A3B7F769-7E92-4D69-8EF5-930A159DEB49}"/>
                  </a:ext>
                </a:extLst>
              </p:cNvPr>
              <p:cNvSpPr txBox="1">
                <a:spLocks noChangeArrowheads="1"/>
              </p:cNvSpPr>
              <p:nvPr/>
            </p:nvSpPr>
            <p:spPr bwMode="auto">
              <a:xfrm>
                <a:off x="7824978" y="3325257"/>
                <a:ext cx="3240536" cy="487955"/>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𝐸</m:t>
                        </m:r>
                      </m:num>
                      <m:den>
                        <m:r>
                          <a:rPr lang="es-PE" altLang="es-PE" sz="1800" b="0" i="1" smtClean="0">
                            <a:solidFill>
                              <a:schemeClr val="tx1"/>
                            </a:solidFill>
                            <a:latin typeface="Cambria Math" panose="02040503050406030204" pitchFamily="18" charset="0"/>
                          </a:rPr>
                          <m:t>𝑉</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i="1">
                            <a:solidFill>
                              <a:schemeClr val="tx1"/>
                            </a:solidFill>
                            <a:latin typeface="Cambria Math" panose="02040503050406030204" pitchFamily="18" charset="0"/>
                          </a:rPr>
                          <m:t>𝑉</m:t>
                        </m:r>
                      </m:den>
                    </m:f>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𝐷</m:t>
                        </m:r>
                      </m:sub>
                    </m:sSub>
                    <m:r>
                      <a:rPr lang="es-PE" altLang="es-PE" sz="1800" b="0" i="1" smtClean="0">
                        <a:solidFill>
                          <a:schemeClr val="tx1"/>
                        </a:solidFill>
                        <a:latin typeface="Cambria Math" panose="02040503050406030204" pitchFamily="18" charset="0"/>
                      </a:rPr>
                      <m:t>(1−</m:t>
                    </m:r>
                    <m:r>
                      <a:rPr lang="es-PE" altLang="es-PE" sz="1800" b="0" i="1" smtClean="0">
                        <a:solidFill>
                          <a:schemeClr val="tx1"/>
                        </a:solidFill>
                        <a:latin typeface="Cambria Math" panose="02040503050406030204" pitchFamily="18" charset="0"/>
                      </a:rPr>
                      <m:t>𝑇</m:t>
                    </m:r>
                    <m:r>
                      <a:rPr lang="es-PE" altLang="es-PE" sz="1800" b="0" i="1" smtClean="0">
                        <a:solidFill>
                          <a:schemeClr val="tx1"/>
                        </a:solidFill>
                        <a:latin typeface="Cambria Math" panose="02040503050406030204" pitchFamily="18" charset="0"/>
                      </a:rPr>
                      <m:t>)</m:t>
                    </m:r>
                  </m:oMath>
                </a14:m>
                <a:endParaRPr lang="es-ES_tradnl" altLang="es-PE" sz="1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A3B7F769-7E92-4D69-8EF5-930A159DEB49}"/>
                  </a:ext>
                </a:extLst>
              </p:cNvPr>
              <p:cNvSpPr txBox="1">
                <a:spLocks noRot="1" noChangeAspect="1" noMove="1" noResize="1" noEditPoints="1" noAdjustHandles="1" noChangeArrowheads="1" noChangeShapeType="1" noTextEdit="1"/>
              </p:cNvSpPr>
              <p:nvPr/>
            </p:nvSpPr>
            <p:spPr bwMode="auto">
              <a:xfrm>
                <a:off x="7824978" y="3325257"/>
                <a:ext cx="3240536" cy="487955"/>
              </a:xfrm>
              <a:prstGeom prst="rect">
                <a:avLst/>
              </a:prstGeom>
              <a:blipFill>
                <a:blip r:embed="rId5"/>
                <a:stretch>
                  <a:fillRect b="-617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0186F6B9-D192-44C3-887B-C60230524A46}"/>
                  </a:ext>
                </a:extLst>
              </p:cNvPr>
              <p:cNvSpPr txBox="1"/>
              <p:nvPr/>
            </p:nvSpPr>
            <p:spPr>
              <a:xfrm>
                <a:off x="7743160" y="3966279"/>
                <a:ext cx="369747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b="0" i="1" smtClean="0">
                          <a:latin typeface="Cambria Math" panose="02040503050406030204" pitchFamily="18" charset="0"/>
                        </a:rPr>
                        <m:t>+</m:t>
                      </m:r>
                      <m:r>
                        <a:rPr lang="es-PE" altLang="es-PE" i="1">
                          <a:latin typeface="Cambria Math" panose="02040503050406030204" pitchFamily="18" charset="0"/>
                        </a:rPr>
                        <m:t>𝑔</m:t>
                      </m:r>
                    </m:oMath>
                  </m:oMathPara>
                </a14:m>
                <a:endParaRPr lang="en-US" dirty="0"/>
              </a:p>
            </p:txBody>
          </p:sp>
        </mc:Choice>
        <mc:Fallback xmlns="">
          <p:sp>
            <p:nvSpPr>
              <p:cNvPr id="18" name="CuadroTexto 17">
                <a:extLst>
                  <a:ext uri="{FF2B5EF4-FFF2-40B4-BE49-F238E27FC236}">
                    <a16:creationId xmlns:a16="http://schemas.microsoft.com/office/drawing/2014/main" id="{0186F6B9-D192-44C3-887B-C60230524A46}"/>
                  </a:ext>
                </a:extLst>
              </p:cNvPr>
              <p:cNvSpPr txBox="1">
                <a:spLocks noRot="1" noChangeAspect="1" noMove="1" noResize="1" noEditPoints="1" noAdjustHandles="1" noChangeArrowheads="1" noChangeShapeType="1" noTextEdit="1"/>
              </p:cNvSpPr>
              <p:nvPr/>
            </p:nvSpPr>
            <p:spPr>
              <a:xfrm>
                <a:off x="7743160" y="3966279"/>
                <a:ext cx="369747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FC6697CE-3769-41AF-900E-53BEE6D5FE1B}"/>
                  </a:ext>
                </a:extLst>
              </p:cNvPr>
              <p:cNvSpPr txBox="1"/>
              <p:nvPr/>
            </p:nvSpPr>
            <p:spPr>
              <a:xfrm>
                <a:off x="5731825" y="4806395"/>
                <a:ext cx="7426842"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i="1" smtClean="0">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rPr>
                        <m:t>𝐸</m:t>
                      </m:r>
                      <m:d>
                        <m:dPr>
                          <m:ctrlPr>
                            <a:rPr lang="es-PE" altLang="es-PE" sz="1800" b="0" i="1" smtClean="0">
                              <a:solidFill>
                                <a:schemeClr val="tx1"/>
                              </a:solidFill>
                              <a:latin typeface="Cambria Math" panose="02040503050406030204" pitchFamily="18" charset="0"/>
                            </a:rPr>
                          </m:ctrlPr>
                        </m:dPr>
                        <m:e>
                          <m:r>
                            <a:rPr lang="es-PE" altLang="es-PE" sz="1800" b="0" i="1" smtClean="0">
                              <a:solidFill>
                                <a:schemeClr val="tx1"/>
                              </a:solidFill>
                              <a:latin typeface="Cambria Math" panose="02040503050406030204" pitchFamily="18" charset="0"/>
                            </a:rPr>
                            <m:t>𝑟</m:t>
                          </m:r>
                        </m:e>
                      </m:d>
                      <m:r>
                        <a:rPr lang="es-PE" altLang="es-PE" sz="1800" b="0" i="1" smtClean="0">
                          <a:solidFill>
                            <a:schemeClr val="tx1"/>
                          </a:solidFill>
                          <a:latin typeface="Cambria Math" panose="02040503050406030204" pitchFamily="18" charset="0"/>
                        </a:rPr>
                        <m:t>=</m:t>
                      </m:r>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ea typeface="Cambria Math" panose="02040503050406030204" pitchFamily="18" charset="0"/>
                        </a:rPr>
                        <m:t>𝛽</m:t>
                      </m:r>
                      <m:r>
                        <a:rPr lang="es-PE" altLang="es-PE" sz="1800" b="0" i="1" smtClean="0">
                          <a:solidFill>
                            <a:schemeClr val="tx1"/>
                          </a:solidFill>
                          <a:latin typeface="Cambria Math" panose="02040503050406030204" pitchFamily="18" charset="0"/>
                          <a:ea typeface="Cambria Math" panose="02040503050406030204" pitchFamily="18" charset="0"/>
                        </a:rPr>
                        <m:t> </m:t>
                      </m:r>
                      <m:d>
                        <m:dPr>
                          <m:ctrlPr>
                            <a:rPr lang="es-PE" altLang="es-PE" sz="1800" b="0" i="1" smtClean="0">
                              <a:solidFill>
                                <a:schemeClr val="tx1"/>
                              </a:solidFill>
                              <a:latin typeface="Cambria Math" panose="02040503050406030204" pitchFamily="18" charset="0"/>
                              <a:ea typeface="Cambria Math" panose="02040503050406030204" pitchFamily="18" charset="0"/>
                            </a:rPr>
                          </m:ctrlPr>
                        </m:dPr>
                        <m:e>
                          <m:r>
                            <a:rPr lang="es-PE" altLang="es-PE" sz="1800" b="0" i="1" smtClean="0">
                              <a:solidFill>
                                <a:schemeClr val="tx1"/>
                              </a:solidFill>
                              <a:latin typeface="Cambria Math" panose="02040503050406030204" pitchFamily="18" charset="0"/>
                              <a:ea typeface="Cambria Math" panose="02040503050406030204" pitchFamily="18" charset="0"/>
                            </a:rPr>
                            <m:t>𝐸</m:t>
                          </m:r>
                          <m:r>
                            <a:rPr lang="es-PE" altLang="es-PE" sz="1800" b="0" i="1" smtClean="0">
                              <a:solidFill>
                                <a:schemeClr val="tx1"/>
                              </a:solidFill>
                              <a:latin typeface="Cambria Math" panose="02040503050406030204" pitchFamily="18" charset="0"/>
                              <a:ea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𝑚</m:t>
                              </m:r>
                            </m:sub>
                          </m:sSub>
                          <m:r>
                            <a:rPr lang="es-PE" altLang="es-PE" sz="1800" b="0" i="1" smtClean="0">
                              <a:solidFill>
                                <a:schemeClr val="tx1"/>
                              </a:solidFill>
                              <a:latin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e>
                      </m:d>
                    </m:oMath>
                  </m:oMathPara>
                </a14:m>
                <a:endParaRPr lang="en-US" dirty="0"/>
              </a:p>
            </p:txBody>
          </p:sp>
        </mc:Choice>
        <mc:Fallback xmlns="">
          <p:sp>
            <p:nvSpPr>
              <p:cNvPr id="20" name="CuadroTexto 19">
                <a:extLst>
                  <a:ext uri="{FF2B5EF4-FFF2-40B4-BE49-F238E27FC236}">
                    <a16:creationId xmlns:a16="http://schemas.microsoft.com/office/drawing/2014/main" id="{FC6697CE-3769-41AF-900E-53BEE6D5FE1B}"/>
                  </a:ext>
                </a:extLst>
              </p:cNvPr>
              <p:cNvSpPr txBox="1">
                <a:spLocks noRot="1" noChangeAspect="1" noMove="1" noResize="1" noEditPoints="1" noAdjustHandles="1" noChangeArrowheads="1" noChangeShapeType="1" noTextEdit="1"/>
              </p:cNvSpPr>
              <p:nvPr/>
            </p:nvSpPr>
            <p:spPr>
              <a:xfrm>
                <a:off x="5731825" y="4806395"/>
                <a:ext cx="7426842" cy="411331"/>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6AF96726-3387-493F-B491-12A170025D11}"/>
                  </a:ext>
                </a:extLst>
              </p14:cNvPr>
              <p14:cNvContentPartPr/>
              <p14:nvPr/>
            </p14:nvContentPartPr>
            <p14:xfrm>
              <a:off x="43200" y="759960"/>
              <a:ext cx="11823120" cy="4582800"/>
            </p14:xfrm>
          </p:contentPart>
        </mc:Choice>
        <mc:Fallback xmlns="">
          <p:pic>
            <p:nvPicPr>
              <p:cNvPr id="3" name="Entrada de lápiz 2">
                <a:extLst>
                  <a:ext uri="{FF2B5EF4-FFF2-40B4-BE49-F238E27FC236}">
                    <a16:creationId xmlns:a16="http://schemas.microsoft.com/office/drawing/2014/main" id="{6AF96726-3387-493F-B491-12A170025D11}"/>
                  </a:ext>
                </a:extLst>
              </p:cNvPr>
              <p:cNvPicPr/>
              <p:nvPr/>
            </p:nvPicPr>
            <p:blipFill>
              <a:blip r:embed="rId9"/>
              <a:stretch>
                <a:fillRect/>
              </a:stretch>
            </p:blipFill>
            <p:spPr>
              <a:xfrm>
                <a:off x="33840" y="750600"/>
                <a:ext cx="11841840" cy="4601520"/>
              </a:xfrm>
              <a:prstGeom prst="rect">
                <a:avLst/>
              </a:prstGeom>
            </p:spPr>
          </p:pic>
        </mc:Fallback>
      </mc:AlternateContent>
    </p:spTree>
    <p:extLst>
      <p:ext uri="{BB962C8B-B14F-4D97-AF65-F5344CB8AC3E}">
        <p14:creationId xmlns:p14="http://schemas.microsoft.com/office/powerpoint/2010/main" val="37583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305915" y="743003"/>
            <a:ext cx="756392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100490" y="204394"/>
            <a:ext cx="11057745" cy="1077218"/>
          </a:xfrm>
          <a:prstGeom prst="rect">
            <a:avLst/>
          </a:prstGeom>
          <a:noFill/>
        </p:spPr>
        <p:txBody>
          <a:bodyPr wrap="square" rtlCol="0">
            <a:spAutoFit/>
          </a:bodyPr>
          <a:lstStyle/>
          <a:p>
            <a:r>
              <a:rPr lang="es-ES" sz="3200" b="1" dirty="0">
                <a:solidFill>
                  <a:srgbClr val="08238B"/>
                </a:solidFill>
              </a:rPr>
              <a:t>1.2.3. CURVA DE CONTRATO Y</a:t>
            </a:r>
          </a:p>
          <a:p>
            <a:r>
              <a:rPr lang="es-ES" sz="3200" b="1" dirty="0">
                <a:solidFill>
                  <a:srgbClr val="08238B"/>
                </a:solidFill>
              </a:rPr>
              <a:t> FRONTERA DE POSIBILIDADES DE UTILIDAD</a:t>
            </a:r>
          </a:p>
        </p:txBody>
      </p:sp>
      <p:graphicFrame>
        <p:nvGraphicFramePr>
          <p:cNvPr id="7" name="Diagrama 6"/>
          <p:cNvGraphicFramePr/>
          <p:nvPr>
            <p:extLst>
              <p:ext uri="{D42A27DB-BD31-4B8C-83A1-F6EECF244321}">
                <p14:modId xmlns:p14="http://schemas.microsoft.com/office/powerpoint/2010/main" val="3072012638"/>
              </p:ext>
            </p:extLst>
          </p:nvPr>
        </p:nvGraphicFramePr>
        <p:xfrm>
          <a:off x="100490" y="1281612"/>
          <a:ext cx="79747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8DFF5A52-3F29-FC12-309D-88A530474C75}"/>
              </a:ext>
            </a:extLst>
          </p:cNvPr>
          <p:cNvPicPr>
            <a:picLocks noChangeAspect="1"/>
          </p:cNvPicPr>
          <p:nvPr/>
        </p:nvPicPr>
        <p:blipFill>
          <a:blip r:embed="rId8"/>
          <a:stretch>
            <a:fillRect/>
          </a:stretch>
        </p:blipFill>
        <p:spPr>
          <a:xfrm>
            <a:off x="7607444" y="1448363"/>
            <a:ext cx="4584556" cy="3351876"/>
          </a:xfrm>
          <a:prstGeom prst="rect">
            <a:avLst/>
          </a:prstGeom>
          <a:ln w="38100">
            <a:solidFill>
              <a:srgbClr val="00B0F0"/>
            </a:solidFill>
          </a:ln>
        </p:spPr>
      </p:pic>
      <p:pic>
        <p:nvPicPr>
          <p:cNvPr id="6" name="Imagen 5">
            <a:extLst>
              <a:ext uri="{FF2B5EF4-FFF2-40B4-BE49-F238E27FC236}">
                <a16:creationId xmlns:a16="http://schemas.microsoft.com/office/drawing/2014/main" id="{67F108BD-D604-ABD2-A82A-026092E7B370}"/>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34376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692403" y="3122535"/>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rgbClr val="002060"/>
                </a:solidFill>
              </a:rPr>
              <a:t>En el análisis del intercambio que utiliza el gráfico de la caja de</a:t>
            </a:r>
          </a:p>
          <a:p>
            <a:pPr algn="ctr"/>
            <a:r>
              <a:rPr lang="es-ES" b="1" dirty="0" err="1">
                <a:solidFill>
                  <a:srgbClr val="002060"/>
                </a:solidFill>
              </a:rPr>
              <a:t>Edgeworth</a:t>
            </a:r>
            <a:r>
              <a:rPr lang="es-ES" b="1" dirty="0">
                <a:solidFill>
                  <a:srgbClr val="002060"/>
                </a:solidFill>
              </a:rPr>
              <a:t>, explique por qué las relaciones marginales de sustitución de los</a:t>
            </a:r>
          </a:p>
          <a:p>
            <a:pPr algn="ctr"/>
            <a:r>
              <a:rPr lang="es-ES" b="1" dirty="0">
                <a:solidFill>
                  <a:srgbClr val="002060"/>
                </a:solidFill>
              </a:rPr>
              <a:t>dos consumidores son iguales en todos los puntos de la curva de contrato.</a:t>
            </a:r>
            <a:endParaRPr lang="es-PE" b="1" dirty="0">
              <a:solidFill>
                <a:srgbClr val="002060"/>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1026" name="Picture 2" descr="Intro to Microeconomics - StreetFins">
            <a:extLst>
              <a:ext uri="{FF2B5EF4-FFF2-40B4-BE49-F238E27FC236}">
                <a16:creationId xmlns:a16="http://schemas.microsoft.com/office/drawing/2014/main" id="{482606DD-6758-6B1D-8DDA-9F91EFAFE2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19397"/>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73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28376</TotalTime>
  <Words>8193</Words>
  <Application>Microsoft Office PowerPoint</Application>
  <PresentationFormat>Panorámica</PresentationFormat>
  <Paragraphs>758</Paragraphs>
  <Slides>79</Slides>
  <Notes>62</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79</vt:i4>
      </vt:variant>
    </vt:vector>
  </HeadingPairs>
  <TitlesOfParts>
    <vt:vector size="94" baseType="lpstr">
      <vt:lpstr>Aharoni</vt:lpstr>
      <vt:lpstr>Arial</vt:lpstr>
      <vt:lpstr>Arial Narrow</vt:lpstr>
      <vt:lpstr>Calibri</vt:lpstr>
      <vt:lpstr>Calibri Light</vt:lpstr>
      <vt:lpstr>Cambria Math</vt:lpstr>
      <vt:lpstr>Century Gothic</vt:lpstr>
      <vt:lpstr>georgia</vt:lpstr>
      <vt:lpstr>Helvetica</vt:lpstr>
      <vt:lpstr>Noto Sans Symbols</vt:lpstr>
      <vt:lpstr>Palatino-Italic</vt:lpstr>
      <vt:lpstr>Palatino-Roman</vt:lpstr>
      <vt:lpstr>Verdana</vt:lpstr>
      <vt:lpstr>Tema de Office</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 Interpretación De Estados Financieros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RATIOS FINANCIEROS: Liquidez</vt:lpstr>
      <vt:lpstr>RATIOS FINANCIEROS: Razones de endeudamiento</vt:lpstr>
      <vt:lpstr>RATIOS FINANCIEROS: Gestión</vt:lpstr>
      <vt:lpstr>Razones de rentabilidad</vt:lpstr>
      <vt:lpstr>EBITDA</vt:lpstr>
      <vt:lpstr>Utilidad del EBITDA</vt:lpstr>
      <vt:lpstr>Presentación de PowerPoint</vt:lpstr>
      <vt:lpstr>Presentación de PowerPoint</vt:lpstr>
      <vt:lpstr>Presentación de PowerPoint</vt:lpstr>
      <vt:lpstr>Presentación de PowerPoint</vt:lpstr>
      <vt:lpstr>PROPUESTA DE VALOR</vt:lpstr>
      <vt:lpstr>ANÁLISIS VERTICAL DEL ER</vt:lpstr>
      <vt:lpstr>ANÁLISIS HORIZONTAL DEL ER</vt:lpstr>
      <vt:lpstr>ANÁLISIS VERTICAL DEL ESF</vt:lpstr>
      <vt:lpstr>ANÁLISIS VERTICAL DEL ESF</vt:lpstr>
      <vt:lpstr>ANÁLISIS HORIZONTAL DEL ESF</vt:lpstr>
      <vt:lpstr>ANÁLISIS HORIZONTAL DEL ESF</vt:lpstr>
      <vt:lpstr>RATIOS DE LIQUIDEZ</vt:lpstr>
      <vt:lpstr>RATIOS DE ENDEUDAMIENTO</vt:lpstr>
      <vt:lpstr>RATIOS DE GESTIÓN</vt:lpstr>
      <vt:lpstr>RATIOS DE RENTABILIDAD</vt:lpstr>
      <vt:lpstr>GLOBAL OUTLOOK: MÚLTIPLOS</vt:lpstr>
      <vt:lpstr>CONCLUSIONES</vt:lpstr>
      <vt:lpstr>Presentación de PowerPoint</vt:lpstr>
      <vt:lpstr>Presentación de PowerPoint</vt:lpstr>
      <vt:lpstr>Presentación de PowerPoint</vt:lpstr>
      <vt:lpstr>Presentación de PowerPoint</vt:lpstr>
      <vt:lpstr>Presentación de PowerPoint</vt:lpstr>
      <vt:lpstr>Presentación de PowerPoint</vt:lpstr>
      <vt:lpstr>3.2. Estructura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Presentación de PowerPoint</vt:lpstr>
      <vt:lpstr>Presentación de PowerPoint</vt:lpstr>
      <vt:lpstr>Ejercicio 9</vt:lpstr>
      <vt:lpstr>Ejercicio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Yazmin Abat Alarcon</dc:creator>
  <cp:lastModifiedBy>Yazmin Abat Alarcon</cp:lastModifiedBy>
  <cp:revision>828</cp:revision>
  <cp:lastPrinted>2019-03-03T02:10:18Z</cp:lastPrinted>
  <dcterms:created xsi:type="dcterms:W3CDTF">2019-02-17T03:48:35Z</dcterms:created>
  <dcterms:modified xsi:type="dcterms:W3CDTF">2022-07-30T01:50:28Z</dcterms:modified>
</cp:coreProperties>
</file>